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26" r:id="rId2"/>
  </p:sldMasterIdLst>
  <p:sldIdLst>
    <p:sldId id="257" r:id="rId3"/>
    <p:sldId id="258" r:id="rId4"/>
    <p:sldId id="259" r:id="rId5"/>
    <p:sldId id="260" r:id="rId6"/>
    <p:sldId id="261" r:id="rId7"/>
    <p:sldId id="262" r:id="rId8"/>
    <p:sldId id="263" r:id="rId9"/>
    <p:sldId id="270" r:id="rId10"/>
    <p:sldId id="271" r:id="rId11"/>
    <p:sldId id="272" r:id="rId12"/>
    <p:sldId id="273" r:id="rId13"/>
    <p:sldId id="274" r:id="rId14"/>
    <p:sldId id="275" r:id="rId15"/>
    <p:sldId id="264" r:id="rId16"/>
    <p:sldId id="276" r:id="rId17"/>
    <p:sldId id="265" r:id="rId18"/>
    <p:sldId id="277" r:id="rId19"/>
    <p:sldId id="266" r:id="rId20"/>
    <p:sldId id="267" r:id="rId2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5" d="100"/>
          <a:sy n="105" d="100"/>
        </p:scale>
        <p:origin x="1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08T07:20:34.211"/>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C00000"/>
    </inkml:brush>
  </inkml:definitions>
  <inkml:trace contextRef="#ctx0" brushRef="#br0">13384 6785 13 0,'0'3'148'0,"-3"1"89"0,1 0 64 0,2-1 45 0,-5 1 36 16,3-4 28-16,0 3 23 0,-2-3 22 0,1 4 22 0,-1 0 21 0,1-4 21 0,2 0 22 15,1 0-95-15,-3 3-163 0,3-3-96 0,-2 4-64 0,2-4-28 16,0 0-8-16,0 2-2 0,2 3 0 0,2-3 4 0,-1 2 2 0,1 0-3 0,3-1-1 16,0 1-3-16,0 3-4 0,4-3-6 0,0-1-6 0,-3 1-5 0,8 3-8 15,-3-5-9-15,2 2-7 0,2 0-8 0,1-4-4 0,-2 3-5 0,2 1-2 16,0-4-2-16,3 3-2 0,-2-3-3 0,-1 0-2 0,0 0-2 0,3 0-2 15,-5 4-2-15,2-4-3 0,-1 0 1 0,-2 0 0 0,0 3 0 0,-1-3-2 16,0 4 0-16,-3 0-1 0,1-4 0 0,-1 3 0 0,-4 1-1 0,4-2 1 16,-4 6 0-16,3-1 1 0,-6-4 1 0,3 4 3 0,-6 1 0 0,3-1 1 15,-4-1 2-15,3 1 3 0,-3 4 3 0,-3 0 1 0,3-4 4 0,-4 6 0 16,0-2 1-16,-3 3 1 0,0-1 0 0,1 2 1 0,-3-1-1 0,1-1 1 16,-6 5 0-16,0 0-1 0,3-1 2 0,-1 1 1 0,-5-1 1 0,5 1-1 15,-5 0 0-15,5-1 2 0,-5 4 2 0,5-4-3 0,-5 1 1 0,2 0 0 16,4-5-3-16,-3 1-1 0,2 1-4 0,2-2 0 0,-1-2-4 0,0 0-1 15,4-4-4-15,0 0-2 0,2-1-4 0,-5-2-9 0,6-1-11 0,0 1-13 16,-2-4-19-16,2 0-20 0,3 0-32 0,-5-4-33 0,5 1-42 0,-2-1-42 16,2-2-65-16,-5-1-73 0,2 0-104 0,4-1-118 0,4 1-43 0,2 0-6 0,-5 0 16 15,6 1 26-15,-3-5 38 0,3 4 39 0,1 0 52 0,5-1 52 0,-2 1 59 16,-3-2 58-16,2 1 73 0,-5-2 73 0</inkml:trace>
  <inkml:trace contextRef="#ctx0" brushRef="#br0" timeOffset="655.48">13726 7005 47 0,'-10'4'210'15,"2"0"90"-15,-2-4 61 0,5 3 43 0,-2-3 28 0,0 0 15 0,3 0 8 16,4 0 5-16,0 0 9 0,0 0 10 0,0 0 13 0,0 0 14 0,4 0-133 16,0 0-217-16,3 0-102 0,1 0-46 0,-1 0-16 0,4 0 1 0,0 0 14 0,3-3 22 15,1 3 22-15,2 0 23 0,2-4 15 0,3 4 13 0,3-4 6 16,1 4 4-16,2 0 1 0,2-3-4 0,4 3-4 0,-1 0-6 0,5 0-10 0,0 0-7 16,4 0-7-16,-2 0-7 0,6 0-11 0,1 0-4 0,1 3-8 15,2 1-6-15,1-4-6 0,3 4-8 0,-2-1-3 0,2 1-9 0,1-1-6 0,3-3-4 16,-2 4-3-16,0-4-2 0,-1 0 4 0,1 0 3 0,2 0 2 0,-6-4 1 15,5 4 2-15,-2-3 3 0,-1-1-2 0,-2 1-1 0,2-1 2 0,-3 0-1 16,-2 1-1-16,0-3 0 0,-2-1 2 0,-3 3-1 0,0-3-3 0,-2 0-2 16,-2 3-2-16,-2-3-2 0,-3 1 0 0,-1-1-1 0,-3 3-1 0,-2-3 0 15,-3 3 1-15,-1 1 2 0,-3-1 1 0,-1 1-2 0,-3-1 2 0,-6 0-2 16,5 2 0-16,-6 2-1 0,-3-4 0 0,2 1 0 0,-6 3 2 0,0 0 0 16,0-4 4-16,-4 4 5 0,0 0-1 0,0 0-1 0,0 0 2 0,0 0-1 15,-4-4-1-15,0 4-2 0,0-3 1 0,-3 3-1 0,-3 0-1 0,3-4 0 16,-4 1-4-16,0 3 0 0,-1-4-4 0,1 1-2 0,-6 3-2 0,2-4 0 15,0 0 0-15,-6 4 0 0,3-2 0 0,0 2 0 0,-1-5 1 0,1 3 0 16,-2 2 0-16,3 0 0 0,-1-4 0 0,-3 4 1 0,6-3 0 0,0 3 1 0,1 0-1 16,1 0 2-16,2-4-1 0,2 4 4 0,0 0 2 0,4 0 1 15,-1 0 2-15,4-4 1 0,2 4 1 0,0 0 0 0,0 0-2 0,2-3 0 0,2 3-1 16,3-4 1-16,2 1 0 0,0 3 3 0,4-4 2 0,2 4-2 16,1-4 2-16,4 4-1 0,0-2-1 0,4 2-3 0,-2 0 2 0,6-5 0 0,-5 5 1 15,2 0-1-15,1 0 2 0,2 0-2 0,-3 0 0 0,1 0-1 0,-1 5-2 16,-2-5 0-16,-1 2-1 0,-1-2-2 0,0 4 3 0,-5 0-1 15,2 3 0-15,-1-4-1 0,-5 1 0 0,-1 0 1 0,-1 3 2 0,-2-5 2 0,-4 5 4 16,2 1 1-16,-5-1 4 0,2 3 0 0,-6-2 3 0,2 1-3 0,-6-1 3 16,-3 6-5-16,2-3 2 0,-6 2-1 0,2-2 0 0,-6 7-3 15,-3-5-6-15,3 1-11 0,-4 4-15 0,0-5-17 0,-3 5-25 0,2 0-28 16,-5-4-40-16,2 3-45 0,-2-2-52 0,-2-2-54 0,1-2-128 0,3 3-157 16,1-4-66-16,0 1-21 0,3-1 5 0,2-2 20 0,-2-5 30 0,6-3 37 0,1 0 45 15,2-3 49-15,4-1 59 0,-2-10 63 0,0 3 68 0,2-2 74 0</inkml:trace>
  <inkml:trace contextRef="#ctx0" brushRef="#br0" timeOffset="1869.21">14478 6530 35 0,'-8'0'190'0,"0"0"89"15,-2 0 60-15,-1-4 46 0,3 4 30 0,-2 0 23 0,3 0 20 0,2 0 16 16,-2 4 14-16,0-4 11 0,3 3 14 0,-3 1 11 0,3-1-129 0,1 1-206 16,0 3-108-16,3-3-53 0,0 3-20 0,3-5-4 0,0 6 7 0,2-1 8 15,2 0 8-15,3-4 8 0,-2 8 7 0,3-5 7 0,3 5 2 0,1-4 9 0,0 4 0 16,-1 0 4-16,1-4-2 0,3 3-6 0,-1-3-7 0,-2 4-7 15,0-2-8-15,-1 2-6 0,-1-4-4 0,-1 4-2 0,-1 0-4 0,-3-4 1 0,1 3-3 16,-3-3-4-16,-1 3 0 0,0-2 0 0,-4 1-4 0,-1-2 1 16,0 1-3-16,-4 2 0 0,2-2 0 0,-4-1-1 0,-4 0-3 0,2-5-2 0,-2 6-7 15,-1-1-4-15,-1 0-5 0,-5-3-6 0,2-1-5 0,0 1-5 0,0-4-5 16,-3 0-4-16,1 0-3 0,2 0-3 0,0-4 1 0,-2 1 0 0,6-1 3 16,-1-3 1-16,2 3 2 0,2-3 3 0,1 3 0 0,3 2 2 0,1-5 0 15,2 0 3-15,2 3 0 0,3-3 2 0,2 3 0 0,-1-3 0 0,5 3-2 16,1-3-6-16,3 5 0 0,-3-5-6 0,4-1-1 0,0 1-3 0,3 0 2 15,0 0 1-15,3 1 1 0,-5-1 0 0,8-1 3 0,-5 1 2 0,2 0 0 16,-2-4 4-16,3 4 2 0,-4 1 5 0,4-5 5 0,-4 4 2 0,2-4 7 16,-2 4 3-16,0-2 4 0,-1 1 5 0,-3 1 3 0,1-4 3 0,-1 8 4 15,-3-3 5-15,-2-1 5 0,-1-1 8 0,-3 5 8 0,1-4 8 0,-1 3 6 16,-5 1 4-16,0 3 6 0,0 0 2 0,0-4 3 0,-5 0 5 0,3 4 3 16,-2 0 7-16,-3 0 1 0,1 0 3 0,-1 0 1 0,0 4-2 0,-2 0-1 15,0-1-4-15,1 4 0 0,-4-3-3 0,6 3 3 0,-5 4 1 0,2-5 0 16,2 5-1-16,-2-4-4 0,3 4-5 0,-1 3-4 0,0-4-7 0,3 0-6 15,1 5-6-15,2-6-8 0,-2 2-3 0,3 0-8 0,0 0-4 0,0-2-8 16,4 2-4-16,-1 0-8 0,1-4-5 0,1 4-8 0,1-5-14 0,1 1-11 16,0 0-15-16,2-3-17 0,-3-1-14 0,5 5-17 0,0-5-17 0,1-3-18 15,-1 4-17-15,0-4-18 0,0 0-16 0,2-4-11 0,-2 4-9 0,3-3-2 16,-3 3-1-16,2-4 9 0,-2 0 7 0,0 4 11 0,-2 0 14 0,3 0 14 16,-4 0 15-16,1 0 18 0,-3 0 17 0,1 0 21 0,-3 0 19 0,3 4 22 15,-4 0 22-15,-1-4 25 0,0 3 22 0,1 1 22 0,-3-4 19 0,0 7 17 16,-3-5 14-16,1 2 15 0,-3 0 13 0,4-4 13 0,-5 3 9 0,2 1 10 15,0-4 6-15,0 0 2 0,-1 0-1 0,-1-4-7 0,1 1-9 0,-1 3-9 16,1-8-13-16,0 6-10 0,1-5-9 0,0 0-12 0,-1-1-12 0,3-2-10 16,-1-1-10-16,2-2-13 0,1 2-11 0,0-3-10 0,0 0-10 0,0 0-10 15,1 0-5-15,4-1-4 0,0 2-5 0,-1-1-3 0,0-1-1 0,1 6-3 16,1-2-3-16,-1 0 2 0,1 4-2 0,1 1-1 0,-3-1 1 0,3-1-1 16,3 8 2-16,-4-3 3 0,0 3 1 0,1 0 3 0,0 0 4 0,1 3 3 15,-1 1 4-15,3 3 1 0,-5-3 6 0,2 2 3 0,0 5 1 0,3-4 4 16,-5 4 0-16,2-2 2 0,0-2-2 0,-3 4-1 0,3 0-1 0,0 0-3 0,0-4-5 15,0 3-5-15,0-3-10 0,-2 0-11 0,5-4-17 0,-3 5-15 16,-2-5-18-16,5 1-17 0,-3-4-22 0,1 0-15 0,2 0-14 0,-3 0-17 0,1-4-13 16,0 1-12-16,2-1-16 0,-2 0-8 0,3 1-9 0,-1-8-11 0,-2 4-6 15,2 1-11-15,1-1-10 0,-3-4 3 0,2 0 12 0,-2 0 20 0,2 2 29 16,-5-2 35-16,2 0 39 0,0 0 36 0,0 2 35 0,-3-2 33 0,0 0 34 16,2 1 37-16,-5 0 36 0,2 3 41 0,-2-4 40 0,-1 4 30 0,-1 0 17 15,-2-1 10-15,2 6-1 0,-5-5-11 0,2 3-20 0,-3 0-14 0,0 4-12 16,2-3-13-16,-5 3-11 0,3 0-8 0,-4 0-6 0,4 3-7 0,-1-3-4 15,0 4-3-15,-2 0-4 0,3 3-2 0,0-5-2 0,2 2-5 0,-2 3-4 16,3-3-6-16,-2 3-7 0,2-4-7 0,4 5-10 0,-3-5-9 0,3 3-9 16,3 2-5-16,-3-1-11 0,4 0-3 0,2-4-6 0,-1 5-6 0,1-1-2 15,-1-1-2-15,2 5 0 0,3-8-3 0,-2 4-4 0,2 1 0 0,-2-1-2 16,2-5-4-16,-2 5-4 0,0-3-3 0,-1 0 0 0,3 3-5 0,-3-4 0 16,-2 1-2-16,2 0 1 0,-3 3-1 0,2-5-1 0,-2 3 2 0,-2-3 3 15,0 6 2-15,-2-1 3 0,-2-4 3 0,2 4 1 0,-5 4 2 0,1-5-1 16,-3 2 3-16,0 2-2 0,2 1 1 0,-5 0-2 0,2-2-2 0,-3-1 0 15,0 2-3-15,-2 1-3 0,2 0-6 0,0-5-10 0,0 1-11 0,3 0-15 16,-2-3-17-16,-1 0-23 0,4-1-27 0,-1 1-33 0,0-4-35 0,1-4-35 16,3 1-44-16,-3-1-43 0,1 0-121 0,2-6-148 0,3 2-61 0,-2-1-15 15,6-6 10-15,-3 5 25 0,1-7 36 0,3 2 39 0,2-2 48 0,1 0 51 16,-2-1 53-16,2 1 55 0,3-1 61 0,-5-4 66 0</inkml:trace>
  <inkml:trace contextRef="#ctx0" brushRef="#br0" timeOffset="2021.24">15432 6442 39 0,'7'4'192'0,"-3"-1"83"0,1 1 59 0,-3 3 42 0,2 0 33 0,-4 4 30 16,0-5 26-16,-1 5 24 0,-2 3 27 0,1-1 28 0,-3 2 26 0,1 3 24 16,2-1-124-16,-3 0-209 0,1 4-105 0,0-3-55 0,-1 0-30 0,3-1-24 15,-1-3-25-15,2 4-33 0,-2-8-36 0,3 4-38 0,0-3-53 0,0-2-60 0,3-1-119 16,-2-1-146-16,4-4-65 0,-3 1-21 0,1-1 1 0,-3-3 10 0,6 0 26 16,-4 0 27-16,3-3 42 0,0-1 45 0,-1 1 49 0,0-4 54 0,0 3 60 15,-1-2 66-15</inkml:trace>
  <inkml:trace contextRef="#ctx0" brushRef="#br0" timeOffset="2577.98">15510 6708 28 0,'0'4'174'0,"0"-4"81"0,0 7 55 0,0-7 37 0,0 0 32 0,-2 0 27 16,2 0 28-16,0 3 27 0,-3 1 30 0,3-4 30 0,0 0 30 0,0 0 30 16,0 0-104-16,0 0-181 0,0 0-90 0,0 0-46 0,0 0-16 0,0 0-5 15,0 0-1-15,0 0-1 0,0 0-7 0,0 0-6 0,0 0-14 0,0 0-14 16,0 0-15-16,3-4-17 0,-1 1-13 0,-2 3-16 0,2-7-11 0,1 3-8 15,-1-3-10-15,-2 3-6 0,2-3-8 0,2 1-9 0,-1-1-6 0,-1 0-9 0,2-4-3 16,-2 5-6-16,3-1-2 0,-3-4-1 0,3 4 0 0,-3 0-2 0,2-1-2 16,-1 5-3-16,-1-3 0 0,0 2-2 0,0 1 1 0,0-1 3 0,-2 4 6 15,5 0 4-15,-5 0 6 0,2 0 5 0,0 4 3 0,0-4 1 0,1 7 5 16,-1-7 1-16,0 6 5 0,3 1 3 0,-3-3 5 0,0 3 6 0,0 0 5 16,3 4 5-16,-3-4 7 0,2-1 4 0,-1 1 6 0,1 0 3 0,-2-3 4 0,3 3 2 15,-1-3 5-15,-2 3 4 0,3-7 3 0,-1 2 3 0,1-2 2 0,-3 4-2 16,2-4 1-16,1-4-2 0,-1 4-5 0,0-2-4 0,1-3-2 0,0 3-5 15,-3-5-3-15,2-1-6 0,1 1-6 0,-3 0-4 0,2-4-5 0,-2 2-3 0,1 1-6 16,-1-2-2-16,3 2-4 0,-4-1-5 0,-1-2-5 0,3 4-2 0,-1-4-8 16,-2 4-6-16,5 1-7 0,-5 2-10 0,1-3-6 0,-1 3-6 0,5 1-3 15,-5 3-5-15,5-4 2 0,-5 4 1 0,4 4 1 0,0-4 5 0,3 3 2 16,-3 1 7-16,3 3 4 0,0-1 7 0,0 5 9 0,1 0 6 0,2 0 12 16,-4 2 9-16,3 1 8 0,-1 4 5 0,2-5 5 0,-2 9 1 0,3-4 3 0,-4-1 1 15,4 1 1-15,0 2 4 0,-4-2-2 0,4 2 2 0,-1-2-3 0,-2 4 1 16,2-5-1-16,-5 1-2 0,5-1-1 0,-3 4-4 0,-3-4 0 0,0 1-1 15,0 0-1-15,2 2-3 0,-5-5 0 0,2 1 2 0,-2 2 3 0,-1-1 4 0,-1 1 6 16,-2-4 3-16,2 3 5 0,-5-2 5 0,-1-1 3 0,2-1 5 0,-2 2 0 16,-3-5 5-16,2 5 2 0,-2-6 1 0,-1-1 0 0,0 2-1 0,-1-2-6 15,1-1-1-15,-6-5-4 0,5 3-2 0,-5-5-5 0,5 0-5 0,-6 0-5 16,0-7-4-16,0 3-3 0,0-3-6 0,0-7-1 0,1 3-3 0,-1 1 0 16,2-4-2-16,1-4 2 0,2 5-1 0,2-5-1 0,2 1-4 0,4-1 0 0,-1 0-3 15,6 5-4-15,-3-5-2 0,6 3-12 0,-1-1-14 0,2 1-27 0,3 1-36 16,2 1-42-16,0 2-48 0,2-7-75 0,0 5-88 0,5-5-111 0,-3 3-119 15,2 6-45-15,3-2-12 0,-2-3 11 0,3 4 18 0,-1-1 30 0,3 0 40 16,-2 1 50-16,3 2 56 0,-1 1 60 0,-2 1 65 0,3-5 79 0,2 1 83 0</inkml:trace>
  <inkml:trace contextRef="#ctx0" brushRef="#br0" timeOffset="3185.12">16751 6821 15 0,'1'-4'148'0,"-1"1"76"16,0-1 54-16,0 0 45 0,-1-3 35 0,1 4 30 0,-6-5 30 0,5 5 26 0,-5-3 24 15,2-1 24-15,-3-1 25 0,3 5 24 0,-3-4-94 0,-1 3-161 0,-2-3-80 16,2 3-41-16,0-2-19 0,-6 3-8 0,3-1-5 0,-3 0-3 0,3 1-4 15,-3 3-3-15,-1 0-3 0,1 0-5 0,3 3-5 0,-1 1-8 0,-2 0-5 16,0 5-9-16,2 2-9 0,-2 0-7 0,3 3-8 0,-3 3-6 0,3 1-5 16,3 2 0-16,-1 6-1 0,2-2 2 0,1 4 2 0,1 0 0 0,5 3 7 15,0 4 2-15,7-3 4 0,-1 3 4 0,5 3 0 0,3-3 3 0,4 3-47 16,1-3-29-16,6 1 0 0,1-5 0 0,3 0 0 0,4-2 0 16,3-1 0-16,3-8 0 0,1 2 0 0,0-8 0 0,4-3 0 0,0-5 0 15,6-2 0-15,-2-8 0 0,1 0 0 0,0-5 0 0,2-2 0 0,-2-7 0 16,2 1 0-16,-3-4 0 0,2-3 0 0,-3 2 0 0,-6-6 0 0,-1 3 0 15,0-2 0-15,-1-1 0 0,-9-4 0 0,-1 4 0 0,-1-3 0 0,-6 2 0 16,-4-2 0-16,-3 0 0 0,-4 0 0 0,-4-2 0 0,-3 6 0 0,-4-4 0 16,-4-2 0-16,-3 6 0 0,-7-1 0 0,-1-1 0 0,-6 2 0 0,-1-1 0 15,-4 0 0-15,-3 4 0 0,-3-2 0 0,2 2 0 0,-3 3 0 16,0 4 0-16,-2 3 0 0,5-1-18 0,-3 6-8 0,4 1-2 0,0 5-7 0,0 3-9 16,0 0-9-16,2 3-12 0,3 5-19 0,-1 1-21 0,1 2-28 15,-1 3-32-15,3 1-42 0,2 2-51 0,0 1-123 0,2 2-158 0,3-2-70 0,0 2-32 16,1 2 6-16,0-4 18 0,3-1 27 0,3-3 35 0,-2 3 41 0,2-6 46 15,1-1 51-15,0 1 55 0,0 0 65 0,3-9 74 0,3 2 107 0</inkml:trace>
  <inkml:trace contextRef="#ctx0" brushRef="#br0" timeOffset="3534.13">16497 6222 27 0,'-5'3'171'0,"-1"-3"79"0,1 4 54 15,-1-4 42-15,1 0 31 0,-2 3 28 0,3 1 30 0,2-1 25 0,-3 1 28 16,1 0 31-16,2-1 25 0,2 1 26 0,-5 2-110 0,5-3-188 0,0 5-93 16,0-5-51-16,0 4-24 0,5 1-11 0,-5-1-9 0,2 0-6 0,2 3-12 15,-2-3-14-15,3 0-23 0,-1 4-25 0,-2-4-31 0,3 3-27 0,0-3-33 16,-1 0-30-16,0 0-31 0,0 0-31 0,1-1-53 0,0 2-63 0,2-1-85 16,-6 0-96-16,4 0-38 0,0-3-5 0,-4 3 12 0,4-5 26 0,0 2 30 15,-4-1 37-15,-1-3 38 0,3 0 43 0,-3 0 44 0,0 0 46 0,0 0 61 16,0 0 65-16</inkml:trace>
  <inkml:trace contextRef="#ctx0" brushRef="#br0" timeOffset="3769.18">16532 6442 40 0,'0'0'131'0,"0"0"53"0,0 0 43 0,0-4 35 0,-2 1 34 16,-1-1 30-16,2 2 28 0,1-2 28 0,-3 1 27 0,1 3 24 0,2 0 25 16,-2-8-44-16,2 8-82 0,-3-3-68 0,3-4-63 0,0 7-35 0,0-4-23 15,0 1-17-15,0-5-16 0,0 6-15 0,3-2-13 0,-1 1-15 0,-2-5-11 16,2 5-12-16,1-4-11 0,-2 0-6 0,4-1-11 0,-3 6-4 0,2-5-3 16,2-4-6-16,-1 4-3 0,1 0 0 0,0-3 0 0,-1 3 0 0,2 0 2 15,-3-1 0-15,3 1 2 0,-6 4 0 0,9-5 6 0,-9 5 2 0,6-1 2 16,-3 2 8-16,3 2 3 0,0 0 5 0,-3 0 6 0,3 0 5 0,-3 2 6 15,3 2 3-15,-3-1 4 0,3 5 3 0,-3-1 2 0,3 0-1 0,-3 4 1 16,2-4-4-16,1 3-2 0,-6-3-5 0,3 3-7 0,2 1-5 0,-5-5-7 16,3 5-7-16,-1-4-9 0,0 0-14 0,-2 4-14 0,-1-5-23 0,4 2-20 0,-4-1-27 15,0 0-29-15,3-4-30 0,-3 5-32 0,0-1-68 0,0-5-84 16,0-2-86-16,0 7-85 0,0-7-31 0,0 0-2 0,0 0 15 0,0 0 24 0,0 0 34 16,0 0 36-16,0 0 43 0,0-7 43 0,0-2 47 0,0-2 51 0,0-3 71 15,0 4 74-15</inkml:trace>
  <inkml:trace contextRef="#ctx0" brushRef="#br0" timeOffset="3962.23">16799 6026 36 0,'0'0'187'15,"0"0"80"-15,0 0 55 0,0 0 37 0,0 0 35 0,0 0 35 0,0 0 34 0,-3 4 35 16,3 3 34-16,0-1 35 0,0 1 31 0,-1 4 30 0,1 0-117 0,0-2-201 16,0 2-99-16,0 3-43 0,1 1-19 0,-1-2-8 0,0 5-9 0,3 0-12 15,0-5-16-15,-3 5-16 0,1-1-20 0,2 1-19 0,-2-4-19 0,-1 3-22 16,6-3-30-16,-5 3-35 0,-1-2-41 0,6-1-38 0,-5-3-43 0,3-2-45 0,-1 6-85 15,1-5-104-15,-1-2-87 0,1 1-72 0,0-1-25 0,-1-1-1 0,-2 0 20 16,2-4 24-16,-3-3 42 0,0 0 48 0,0 0 49 0,0 0 56 0,0 0 58 16,-3-7 58-16,3 0 81 0,-4 0 87 0</inkml:trace>
  <inkml:trace contextRef="#ctx0" brushRef="#br0" timeOffset="5029.6">16744 6267 44 0,'0'0'201'0,"0"0"84"0,0 4 59 16,0-4 40-16,1 3 34 0,-1-3 34 0,6 0 30 0,-5 0 29 0,6 0 27 15,0 0 26-15,1-3 23 0,2 3 20 0,-2-4-132 0,6 0-218 0,-3 1-112 16,3-1-53-16,-2 2-23 0,5-5-9 0,-2-1-9 0,0 1-9 0,0 0-13 16,2 0-9-16,-2 1-10 0,0-1-10 0,1-1-10 0,-3 1-5 0,3-3-7 15,-3 2-5-15,-2 6-7 0,3-9-5 0,-6 7-7 0,3-3-5 0,-4 0-1 16,0 4-2-16,-3-5 2 0,1 6 3 0,-3-3 0 0,0 3 3 0,-2 2 1 0,0 0 4 16,-2 0 3-16,0-4 4 0,-3 4 8 0,1 0 6 0,0 0 8 0,-1 0 9 15,-2 0 5-15,1 4 8 0,-1-4 3 0,-2 2 6 0,3 3 7 0,-1-3 8 16,0 6 5-16,-1-5 9 0,1 4 6 0,2 0 6 0,-4 1 5 0,5-1 5 0,-3-1 4 15,5 1 2-15,-3 0-2 0,1 0-3 0,1 4-4 0,3-5-6 0,-1 2-6 16,1-1-5-16,1 0-9 0,-1 0-8 0,3 4-8 0,1-5-10 0,1-3-10 16,-3 5-12-16,5-5-13 0,0 1-12 0,-1-1-17 0,1-3-15 0,2 0-16 15,-1 4-17-15,-1-8-19 0,4 4-21 0,-2 0-16 0,2-3-17 0,-2-1-14 16,2 1-12-16,0-5-7 0,0 5-3 0,1-3 0 0,-3-1 2 0,-1-1 7 0,3 1 9 16,-2 0 14-16,0 0 14 0,-2 1 18 0,2 2 22 0,-2-3 22 0,-3 3 27 15,3 1 24-15,-5-1 29 0,2 1 24 0,-4 3 30 0,2 0 25 0,-2 0 18 16,0 0 19-16,0 0 14 0,0 0 9 0,0 0 8 0,0 0 8 0,0 0 9 15,-2 3 5-15,2 1 6 0,0-1 2 0,-2 5-2 0,2-1 0 0,-2-5-8 0,2 9-7 16,0-4-3-16,0 4-2 0,0 0 0 0,0 2-1 0,0-2 3 16,2 3-5-16,0-1-5 0,0 2-8 0,1 3-10 0,-1-5-11 0,0 5-9 0,0 0-9 15,0-1-13-15,1 1-10 0,-1-2-7 0,-2 2-9 0,5-1-7 0,-5 1-7 16,0-4-5-16,1 3-5 0,-1-2-2 0,0-5-5 0,0 5 1 0,3-5-4 0,-3 0-1 16,0-3-2-16,-3 4-1 0,3-7 3 0,0 2 1 0,-1-3 2 0,1 5-1 15,-5-8 3-15,3 3 1 0,-3-3-1 0,1 0 0 0,-3-3 0 0,1 3-2 16,-1-4-2-16,-2 0-3 0,2-3-3 0,-4-2-7 0,2 1-11 0,0-6-17 15,-2 1-18-15,3-2-23 0,-1-2-19 0,-3 0-21 0,4-1-16 0,-1-6-16 16,2 6-18-16,3-6-16 0,-3 2-15 0,5 2-15 0,-1-2-12 0,3 2-12 0,5 2-1 16,-3-4-3-16,5 9 6 0,2-5 4 0,-3 4-13 0,3 1-15 0,0 2-21 15,2-3-17-15,0 6-11 0,-2-1-5 0,2 1 1 0,-2 5 3 0,2-1 16 16,1 4 18-16,-4-3 22 0,1 6 21 0,0-3 27 0,0 4 28 0,-3-1 40 0,4 1 45 16,-4 3 50-16,-1-1 55 0,2 2 51 0,-3-1 49 0,0 0 44 0,0 0 39 15,-1 0 33-15,-1 3 29 0,0-3 21 0,1 0 19 0,-2 0 12 0,-1 4 8 16,0-5 3-16,0 1-3 0,0 1-11 0,0-5-22 0,0 4-19 0,0-3-23 15,-1-1-11-15,1-3-8 0,0 4-10 0,0-4-10 0,0 0-10 0,0 0-12 0,0 0-11 16,0 0-12-16,0 0-13 0,0 0-12 0,0-4-17 0,-3-3-13 0,3 4-20 16,3-4-16-16,-3-3-22 0,1 3-18 0,-1-4-14 0,5 0-17 0,-3 0-9 15,2 2-7-15,-1-6-6 0,1 5-6 0,1-1-3 0,0 1-9 0,1-1-4 0,-1 1-10 16,1 3-5-16,-1-3-6 0,-1 3-7 0,0-1-9 0,0 5-6 0,3-4-5 16,-2 3-4-16,0 1-1 0,-1-5-1 0,0 8 3 0,0-2 0 0,2 2 4 15,-5 0 8-15,-1 0 3 0,4 0 9 0,-4 0 5 0,6 0 13 0,-6 0 7 16,0 2 13-16,1 2 11 0,-1 0 15 0,0-1 9 0,-1 1 15 0,1 3 12 15,-3-4 11-15,0 5 10 0,-1-1 12 0,3 3 11 0,-2-3 10 0,-1 0 8 0,1 4 6 16,2-4 6-16,-5 3 0 0,5-3 2 0,1 3-4 0,-5-2-4 0,5-1-6 16,-2-1-7-16,2 5-8 0,0-8-8 0,2 4-10 0,-2 1-7 0,0-5-12 15,5 1-7-15,-5-2-10 0,1 3-12 0,5-5-10 0,-2 2-11 0,0-2-15 16,0-2-14-16,0 2-14 0,3-5-16 0,-3 3-14 0,3-5-14 0,0 3-12 16,0-3-9-16,0 0-8 0,0-1-5 0,0 1-6 0,-2 1-2 0,2-1 1 0,-3 0 3 15,3 0 7-15,0 0 6 0,-3 3 12 0,3 0 11 0,-3 2 14 0,2-2 9 16,-5 1 13-16,3 3 9 0,2 0 9 0,-6 0 9 0,4 0 8 0,0 0 10 15,0 0 8-15,-1 0 7 0,1 0 9 0,0 0 6 0,-1 0 4 0,1 0 7 0,0 0 1 16,2 0 3-16,-2 0-2 0,0 0-3 0,0-4-7 0,3 0-8 0,-3 1-11 16,2-1-7-16,-1-3-13 0,1 0-8 0,-2 1-11 0,0-1-9 0,0-4-7 15,2 4-9-15,-2-4-2 0,-3 0-3 0,5 2 3 0,-6-6 4 0,1 1 6 16,-1 1 7-16,3 2 11 0,-3-7 10 0,-3 5 14 0,3-2 14 0,-1-3 14 16,-5 5 14-16,2-5 15 0,-3 5 15 0,3-5 12 0,-3 4 11 0,0-1 11 0,2 2 12 15,-1 2 9-15,1 1 13 0,-2 0 6 0,3 3 8 0,-2 3 4 0,2 0 6 16,1 4 6-16,3 0 3 0,-4 0 3 0,4 8-1 0,-1-5-4 0,1 7-6 15,0 1-6-15,0-1-4 0,0 5-9 0,1 2-7 0,-1 1-10 0,3 2-6 16,-2 1-9-16,2 0-11 0,0 0-11 0,-2 0-11 0,5 0-12 0,-5 3-12 16,2-6-5-16,1 4-6 0,0-2-5 0,0 2-2 0,2-5-5 0,-5 1-4 0,3-1-8 15,2 0-12-15,-2-2-15 0,3 2-22 0,-3-7-29 0,0 5-35 0,0-6-40 16,2 6-39-16,-2-8-41 0,0 4-37 0,0-4-100 0,2-5-129 0,-5 6-75 16,3-5-45-16,-1 1-6 0,-3-4 13 0,0 0 29 0,0 0 37 0,4-4 46 0,-4 4 51 15,0-7 56-15,-1 1 57 0,-2-1 57 0,-1-4 58 0,0 0 89 0</inkml:trace>
  <inkml:trace contextRef="#ctx0" brushRef="#br0" timeOffset="5300.52">17503 6130 33 0,'0'0'181'0,"-1"0"85"0,1 0 56 0,-6-2 45 0,6 2 38 0,0 0 33 16,0-7 26-16,0 7 27 0,-1-4 25 0,2 1 21 0,-1-1 24 0,6 0 20 16,-5 1-118-16,3-1-201 0,3 1-106 0,-3-1-55 0,3 0-31 0,0 1-17 0,0 3-13 15,1-4-10-15,2 2-9 0,-2 2-8 0,2 0-6 0,1 2-4 0,0-2-7 16,0 4-8-16,3-1-4 0,-3 1-2 0,-3 3-1 0,6 0 5 0,-3 1-1 15,0-1 1-15,0 0 5 0,-3 3 3 0,4 4 4 0,-3-7 7 0,-1 6 9 16,-1-2 10-16,0 0 9 0,-3 3 10 0,3-4 9 0,-3 4 8 0,1-3 8 0,-3 2 5 16,-2-2 4-16,3 0 3 0,-3 3 4 0,0-3-2 0,-3-1-2 0,3 4-4 15,-2-3-7-15,-3-2-10 0,1 2-7 0,0 3-10 0,-3-3-10 0,3-1-7 16,0 1-8-16,-6-1-7 0,3 1-11 0,1-1-15 0,-6 1-21 0,7-4-26 16,-6 4-35-16,1-4-35 0,-1 0-38 0,0-1-38 0,0-2-59 0,-3 3-66 15,3-7-96-15,0 3-115 0,-3-3-44 0,3-3-8 0,-1-1 11 0,1 1 26 0,-3-7 37 16,0 3 44-16,2-4 49 0,-5-3 53 0,5 3 53 0,-6-6 55 0,0-1 65 15,-3 1 71-15</inkml:trace>
  <inkml:trace contextRef="#ctx0" brushRef="#br0" timeOffset="5439.57">17199 6075 71 0,'9'-3'196'0,"-2"-5"80"0,4 5 58 0,-5-1 43 16,6 1 34-16,-1-4 31 0,1-1 30 0,2 6 25 0,1-5 26 0,1-4 23 16,4 4 22-16,1 0-58 0,1-3-106 0,-3 3-117 0,6-4-126 0,0 0-69 15,-3 0-37-15,1 2-45 0,1-2-47 0,-2 4-63 0,-3-4-73 0,-1 4-123 0,3 1-146 16,-2-1-64-16,2-1-28 0,-3 5-4 0,-3-4 8 0,0 3 16 0,-1 1 23 15,1-1 28-15,0 0 35 0,-1 2 51 0,0-2 58 0,-3 1 70 0,0 3 77 16</inkml:trace>
  <inkml:trace contextRef="#ctx0" brushRef="#br0" timeOffset="6289.65">17696 6772 71 0,'-5'3'250'0,"-1"3"98"0,1-2 68 0,-2-1 51 16,2 1 38-16,-1 0 28 0,0-4 19 0,6 0 13 0,0 0 9 15,0 0 5-15,0 0 8 0,7 0 8 0,0 3-165 0,3 1-263 0,1-4-129 0,1 3-59 16,6-3-24-16,0 0 0 0,4 0 4 0,5 0 10 0,2 0 17 0,2 0 17 16,4 0 18-16,3-3 18 0,4 3 13 0,3-4 10 0,4 1 4 0,-1 3 2 15,6-4 1-15,0 0-3 0,4 1-3 0,-2 3-12 0,2-4-7 0,5 2-6 0,-3 2-8 16,0-4-5-16,0 1-5 0,2 3-2 0,-4 0-5 0,2-4-8 0,-2 0-1 16,-6 4-2-16,-1-3-1 0,2 3-1 0,-5-4 0 0,-4 1-1 0,2-1 1 15,-9 1-1-15,-1-1 0 0,-1 0 1 0,-7 2-2 0,0-2 0 0,-4 1 2 16,-2-1 4-16,-4 0-1 0,-5 1 2 0,-2 3 2 0,0-4 2 0,-4 1-2 15,0-1 2-15,-5 1 0 0,-2-5-3 0,-2 6-2 0,-3-3 0 0,-1 3 0 0,-3-5-2 16,-2 3 1-16,-5-3-1 0,-2 0 1 0,0 3-1 0,-1-2 1 0,-3 1-3 16,-1 3 1-16,-4-5 0 0,5 7 2 0,-3-4 3 0,2 0 2 0,1 1 1 15,-2 3 1-15,5 0 2 0,-2-4 2 0,6 1 0 0,0 3 3 0,1-4 1 0,6 4 2 16,-2-4-2-16,3 1 1 0,3 3-3 0,4-4-2 0,0 4-1 0,0-2-3 16,7-5-3-16,0 7-1 0,1-4-1 0,3 0-2 0,6 1-2 0,1 3-1 15,1-4-2-15,3 1-2 0,6 3-1 0,1 0 1 0,1 0 1 0,2 0 2 16,2 3 2-16,0 1 2 0,1-1 2 0,1 1 1 0,-3 0 2 0,1 3 2 15,-3 2-1-15,0-1 3 0,-5-1-1 0,2 4 1 0,-5-2 2 0,0 2 0 0,-3 0 0 16,-2 0 1-16,-3 3 2 0,-1-4-2 0,-3 4 2 0,-3-3-3 0,2-2 1 16,-6 2 1-16,-1 0-2 0,-2 0 1 0,-2 2 3 0,-5-2-2 0,-1-1-1 15,2 5-2-15,-9-6 0 0,0 6-4 0,-4-1-5 0,-4-1-7 0,0 2-6 16,-4-1-15-16,-3-1-21 0,-2 2-31 0,0 3-37 0,-7-5-44 0,5 1-49 16,-5 1-61-16,0-2-66 0,1-2-110 0,-2 3-131 0,5-1-53 0,-5-2-12 0,6 0 11 15,1-4 20-15,2 0 34 0,4-3 41 0,1-1 51 0,4-6 54 0,3 3 60 16,6-8 64-16,-2-2 69 0,6-5 74 0</inkml:trace>
  <inkml:trace contextRef="#ctx0" brushRef="#br0" timeOffset="7124.92">18844 6380 14 0,'-6'-4'133'0,"5"4"74"0,-4-4 54 0,3 1 41 0,-2-4 33 0,1 3 30 16,-1 1 24-16,0-1 21 0,-3 0 21 0,3 2 20 0,-3-2 20 0,-3 1-29 16,4 3-60-16,0 0-90 0,-1 0-115 0,-2 0-52 0,-2 0-25 0,4 3-10 15,-2 1-4-15,0-2 0 0,3 6 0 0,-3-1 4 0,0 0 1 0,2 0 3 16,1 4-3-16,-1-1 0 0,2 0-3 0,-1 1-5 0,1 0-6 0,3 2-4 16,0-2-9-16,0 0-9 0,2-2-7 0,0-2-6 0,2 4-8 0,0-4-7 15,3 0-6-15,1-3-3 0,-1 0-7 0,1-4-2 0,1 2-5 0,2-4-4 16,0 2-2-16,2-4-4 0,0-3-5 0,0 3-6 0,0-6-6 0,0 2-8 15,1-1-9-15,-1-6-6 0,2 1-4 0,-4 1-8 0,2-5-5 0,-3 4-3 0,2-3-5 16,-2-5-2-16,2 5 2 0,-6-4 2 0,3-1 5 0,-6 2 6 16,5-2 9-16,-5 2 6 0,2-2 7 0,-3 2 9 0,0-2 4 0,-4 2 10 0,1-2 7 15,0 6 7-15,-3-6 7 0,1 5 6 0,1 3 6 0,-3 0 5 0,0 0 5 16,3 3 8-16,-3 1 4 0,3 3 6 0,-3-1 5 0,3 6 4 0,0-2 1 16,0 4 3-16,-1 0-1 0,3 4 4 0,-3-2 4 0,5 2 5 0,-5 7 3 0,5-1 1 15,-1 1 1-15,1 3-1 0,0 3-4 0,0 4-2 0,1 0-3 0,-1 1-2 16,5 5 2-16,-5-2-2 0,2 0-3 0,3 2-6 0,-3 1-8 0,2 1-7 15,-1-2-8-15,1-2-6 0,-1 3-8 0,3-8-3 0,-1 5-6 0,1-4-12 16,-1-3-13-16,2 0-23 0,-1-1-27 0,3-3-28 0,-1-3-25 0,2-2-29 16,-2 2-30-16,6-4-29 0,-3-3-32 0,0-4-58 0,3 0-70 0,-3 0-90 0,0-4-96 15,1-3-29-15,1 0 3 0,-2 1 25 0,-3-5 36 0,0-3 38 0,-1-1 42 16,0 6 46-16,0-9 45 0,-3 0 47 0,-1 5 50 0,-2-5 63 0,-2 1 72 0</inkml:trace>
  <inkml:trace contextRef="#ctx0" brushRef="#br0" timeOffset="7379.96">19004 6263 92 0,'0'0'200'16,"-6"-3"63"-16,2 6 46 0,3-3 34 0,1 4 30 0,-3 0 29 0,3 3 28 15,0 0 30-15,0 4 26 0,0-4 29 0,0 3 0 0,0 4-17 0,3-3-101 16,-3 2-147-16,1 1-71 0,3 1-32 0,-1-6-11 0,1 6-4 0,0-5-5 16,3 1-6-16,0-1-8 0,0-3-11 0,1 0-8 0,-1 0-12 0,4-3-9 0,-1 0-8 15,1-1-13-15,0-3-8 0,-3 0-8 0,6 0-7 0,-3-3-7 16,0-5-5-16,0 5-4 0,0-4-4 0,3-4-3 0,-3 5-2 0,-3-5-3 0,2-3-4 16,-2 3-2-16,-2 1-2 0,-1-4-1 0,-2 3 2 0,0-2-3 0,-3-2 2 15,-3 5-1-15,0-5 3 0,-2 6 1 0,-1-2 2 0,-2 0 3 0,1 0 3 16,-1 4 1-16,-2 1 2 0,-1-1 2 0,3 3-1 0,-3 1-1 0,0-1 1 15,-2 4 1-15,2 0-2 0,0 4 1 0,3-1-3 0,-3 1 0 0,1 0-1 16,-1 3-4-16,3-1-3 0,-2-3-7 0,5 5-13 0,-2-1-18 0,3 4-25 16,-3-4-29-16,1 0-32 0,5-1-38 0,-2 1-40 0,3-3-69 0,0 3-88 15,0-4-91-15,4 5-86 0,2-5-32 0,-5-3-4 0,6 4 15 0,0-4 25 16,0-4 36-16,1 1 43 0,-1-5 48 0,3 5 52 0,-2-4 51 0,0-4 57 0,2 5 72 16,-2-5 77-16</inkml:trace>
  <inkml:trace contextRef="#ctx0" brushRef="#br0" timeOffset="7523">19268 6194 10 0,'0'7'140'0,"2"0"87"0,-2-1 58 0,0 2 42 16,-2-1 33-16,2 3 28 0,-5-2 28 0,4 1 24 0,-5-2 29 0,2 4 25 16,3-4 25-16,-2 8 22 0,0-6-96 0,2 2-161 0,-2 0-101 0,3 0-67 15,-1-2-39-15,1 2-19 0,0 0-27 0,0-4-34 0,1 4-44 0,-1-9-48 16,3 6-110-16,-2-1-138 0,2 0-87 0,1-4-53 0,0 5-20 0,2-5 0 16,-5 1 12-16,4-4 16 0,1 0 26 0,-1-4 26 0,1 1 43 0,1-1 47 0,-3-3 55 15,3 0 61-15,-2 0 90 0</inkml:trace>
  <inkml:trace contextRef="#ctx0" brushRef="#br0" timeOffset="8150.14">19394 6303 26 0,'-4'2'170'0,"2"6"79"0,0-5 56 0,-1 1 39 15,-1-1 32-15,2 1 28 0,0-4 32 0,2 0 30 0,-3 3 33 0,1-3 34 16,2 0 34-16,-2 4 32 0,2-4-103 0,-3 4-181 0,3-4-92 0,0 0-49 16,0 0-21-16,0 0-6 0,0 0-4 0,3 3-4 0,-3-3-7 0,0 0-12 0,0 0-16 15,4-3-18-15,1 3-18 0,-3-4-16 0,2 0-12 0,3-3-15 16,-3 0-7-16,1 0-11 0,2 1-10 0,-1-5-11 0,-1 0-10 0,1 1-15 0,1-1-9 15,0-2-11-15,-3 2-8 0,3 0-5 0,-3 0-4 0,3 2-4 16,-3 1-3-16,3 1-3 0,-2 0 3 0,-1 4-3 0,-2-5 6 0,3 6 6 0,-1 2 9 16,-2 0 10-16,-2 0 10 0,5 0 9 0,-3 2 9 0,2 2 9 0,-2 3 8 15,1 0 8-15,-1 0 8 0,0 1 11 0,1 1 8 0,-1 6 8 0,2-5 6 16,-4 1 6-16,5 2 3 0,-3-2 3 0,0 0 1 0,0 2 2 0,3-6 1 16,-3 4 1-16,2 0-3 0,1-8-3 0,-3 8-3 0,4-7-5 0,-1-2-2 0,0 2-5 15,1 0-5-15,1-4-2 0,-1 0-9 0,1 0-8 0,2-4-9 0,-3 0-10 16,5-2-10-16,-4 3-4 0,4-8-7 0,-1 4-6 0,1-4-4 0,-3 0-5 15,2-2-2-15,-2 2-2 0,2 0-1 0,-5-2 4 0,5 2 0 0,-3-3 7 16,-3 3 6-16,3-2 7 0,-6 2 11 0,5 1 7 0,-5 2 9 0,-1-1 11 0,3 1 9 16,-6 1 8-16,3 4 8 0,-1-4 6 0,-2 3 6 0,-1 0 1 0,-2 2 5 15,2 2 0-15,0-5 3 0,-3 5-1 0,0 0 1 0,2 0-2 0,-2 5-3 16,-3-5-6-16,3 2-7 0,2-2-5 0,-2 8-7 0,0-5-4 0,3 1-6 16,-3-1-2-16,3 1-5 0,-1-1-2 0,3 5-1 0,-1-5-2 0,3-3-2 15,0 4-3-15,3-2 1 0,-1 6-1 0,4-5 1 0,-1 1-2 0,1-1-2 0,4 1 0 16,-2 3-1-16,6 0 0 0,0-1-2 0,-2 2 1 0,3 2-2 0,2 1-2 15,1 0-2-15,-3 2-4 0,3 1-2 0,-3 3-7 0,6-2 1 0,-6 2-3 16,0 4-3-16,3 0 2 0,-3 0 0 0,2 4 2 0,-5-5 2 0,-1 6 1 16,2 1 2-16,-2-3 3 0,-6 5 3 0,2-5 6 0,-4 5 10 0,-2-5 9 0,-1 3 8 15,0 2 12-15,-4-5 7 0,3 1 7 0,-6-1 5 0,0 1 5 0,0-4 3 16,0 0 7-16,-4 0 5 0,3-3 5 0,-2-2 5 0,-1-1 1 0,0-1 2 16,0-1-2-16,3-5-5 0,-3 2-2 0,0-3-5 0,0-3-56 0,-2-4-15 15,2 0 0-15,0 0 0 0,0-4 0 0,0-3 0 0,3 0 0 0,-2-4 0 16,-1-2 0-16,4-1 0 0,2-3 0 0,-2-1 0 0,1-4 0 0,5 2 0 15,1-2 0-15,1-2 0 0,5 3 0 0,-2-3 0 0,4 2 0 0,3 2 0 16,3-4 0-16,1 2 0 0,2 1 0 0,1 0 0 0,1-4 0 0,2 8 0 16,-2 0 0-16,3-4 0 0,0 7 0 0,2-3 0 0,-5 3 0 0,2-1 0 0,1 4 0 15,-4 4 0-15,-2 1-11 0,-2-1-110 0,1 3-39 0,-1 4-43 0,-3 0-46 16,3 0-55-16,-3 0-60 0,2 4-110 0,-4 0-129 0,-1 3-47 0,2-1-5 16,-2-3 12-16,-1 5 25 0,0-1 38 0,-3 0 44 0,3 0 55 0,-3-1 58 15,-1 1 59-15,1 1 63 0,-2-1 67 0,3 0 72 0</inkml:trace>
  <inkml:trace contextRef="#ctx0" brushRef="#br0" timeOffset="22396.25">15570 9736 7 0,'0'0'56'0,"0"0"40"16,0 0 38-16,0 0 41 0,0 0 37 0,0 0 33 0,0 0 31 0,0 0 28 16,0 0 21-16,-2 0 17 0,2 0 9 0,-2-4-1 0,2 4-11 0,-3-3-23 15,-1 3-25-15,4 0-35 0,-2-4-32 0,0 1-40 0,-1-1-20 0,-1 4-19 16,2-4-14-16,-3 2-12 0,3-3-12 0,-3 3-11 0,-1 2-11 0,1-7-11 16,-1 7-9-16,-3-4-6 0,0 0-4 0,0 1-5 0,-2 3-5 0,-3-4-3 0,2 4-3 15,-4-3-3-15,0 3 0 0,-3 3 0 0,-2-3 1 0,-1 4 0 0,-3-1 2 16,-1 5 0-16,-3-5-2 0,0 3-1 0,-4 5-6 0,0-4-2 0,-6 4-4 15,2 0-3-15,-3 2-2 0,-3 1-3 0,2 1-1 0,-4-2-4 0,3 5-4 16,-3 0-5-16,-1 2-5 0,1-2-4 0,1 3-2 0,1-4 1 0,-1 8 0 0,2-4 5 16,1-4 3-16,1 8 3 0,0-5 3 0,6 2 5 0,-5-2 3 0,6 2 1 15,1-2 3-15,3 2 1 0,2-4 5 0,-1 2 0 0,6 2 2 0,3-5 3 16,1 1 0-16,0-4-1 0,2 3-1 0,5-3-2 0,2-1-4 0,0-2-4 0,5 3-5 16,-1-3 1-16,3-1-1 0,2 1 2 0,2-4 2 0,3 4 1 15,-1-4 3-15,8-1 1 0,-1 5 1 0,2-4 1 0,3 0 2 0,3-3 1 0,8 3 1 16,0 0 4-16,3-5 3 0,6 2-3 0,4 0 2 0,3-4-2 0,4 0-1 15,5-4 2-15,2 4-7 0,7-6-4 0,-2 1-1 0,10-1-4 0,0-1 1 16,4-4-1-16,2 0-3 0,4 4 2 0,2-2-2 0,2-2-6 0,1-3 1 0,3 4-3 16,0-1-3-16,-3 0-2 0,3 1-9 0,2 0-6 0,-5-1-20 0,-1 0-20 15,-2 4-26-15,-1 0-28 0,-4 1-35 0,-3-1-34 0,-4 0-33 0,-4 3-33 16,-3 0-111-16,-6 1-147 0,-3 3-61 0,-4 0-20 0,-5 0 7 0,-4 0 21 0,-7 0 31 16,-1 0 40-16,-6 0 41 0,-4 0 46 0,-4 3 49 0,-4-6 51 0,-6 3 54 15,-1-4 59-15</inkml:trace>
  <inkml:trace contextRef="#ctx0" brushRef="#br0" timeOffset="23108.28">14604 9876 6 0,'-22'-3'122'0,"-6"-1"64"0,5-3 41 0,-6 0 28 0,1-1 25 16,-1-1 16-16,-4-2 16 0,3 0 16 0,-5 1 10 0,2 0 9 0,0-5 10 15,0-2 10-15,0 3-85 0,-3 0-134 0,3-8-55 0,-1 6-14 0,1-10 0 16,2 10 8-16,-3-9 11 0,6 4 9 0,-1-4 11 0,2 1 9 0,2 0 10 16,-1-1 14-16,4 1 8 0,1-1 8 0,5 1-4 0,-2-1-9 0,1 4-16 15,6-4-15-15,0 5-16 0,3-6-12 0,1 6-11 0,0-1-6 0,6-4-8 0,-2 4-13 16,3-3-5-16,4 0-11 0,0-1-5 0,3 1-5 0,3-1-7 0,1 1 0 15,1-5-4-15,5 5-2 0,1-5-3 0,1 2 0 0,6-1-3 0,-1-3 0 16,5-1 1-16,2 4-2 0,2-7 1 0,3 3 1 0,4 1-1 0,0-1 1 0,4-2-1 16,2 5 2-16,4-2-3 0,-2 0 0 0,9 2-1 0,-5-2-3 15,5 3 1-15,-1 3-2 0,5 1-2 0,-1-5-3 0,2 9-2 0,0-4-2 0,3 2 1 16,-1 2-2-16,0 2-1 0,4 0 1 0,-1 1 2 0,2 3-2 0,0-1 0 16,0 6-1-16,3-2-1 0,-1 0-1 0,0 4 2 0,2 0 4 0,-2 3 2 15,1 4 1-15,1-2 1 0,-3 4-1 0,2-2 1 0,0 4 2 0,-2-1-2 16,-1 5 1-16,3-1 1 0,-3 4 1 0,-3-4 3 0,1 6 1 0,-1-2 0 0,-1 3 1 15,0-1-1-15,-3 2-1 0,-4 3 0 0,0-1 1 0,-3 4 1 0,-1-1-1 16,-3 6 0-16,-5-2 0 0,0 1 4 0,-1 2 2 0,-5 5 0 0,-3 0 4 0,-1 3-1 16,-3-1 2-16,-4 5 0 0,-2-1 5 0,-3 0 0 0,-3 4 2 15,-3 4 0-15,-3-4 5 0,-3 0 0 0,-5 3 1 0,0 1-1 0,-3-4-3 0,-5 0-2 16,-2 3 1-16,-4-3-1 0,-4 0-1 0,0 4-1 0,-7-4 0 0,0 1-3 16,-4-5-2-16,-1 4-2 0,-6-3 2 0,0-1-5 0,-5 0-2 0,-1 1 1 15,-3-4-3-15,-2-1 1 0,0 2-1 0,-4-1-4 0,0-4-2 0,-2 0-4 0,1 2-1 16,-2-2-3-16,0-4-2 0,-3-2-11 0,3 3-12 0,2-3-19 0,-5-1-20 15,3-2-23-15,1 2-26 0,1-4-28 0,-1-2-24 0,4 4-25 0,2-5-24 16,-2 4-18-16,4-4-21 0,-2 1-46 0,5 0-60 0,2-5-79 0,-2 5-87 0,6-5-21 16,-1 5 9-16,2-3 29 0,1-1 33 0,-1-4 38 0,3 4 38 0,3-3 42 15,0 2 39-15,3-2 40 0,-2-1 41 0,3-2 58 0,0-1 68 0</inkml:trace>
  <inkml:trace contextRef="#ctx0" brushRef="#br0" timeOffset="28939.88">12403 12505 85 0,'5'-4'150'0,"-3"1"41"0,0 3 31 0,-2 0 27 15,2-4 29-15,-2 4 28 0,0 0 25 0,0 0 25 0,0 0 26 0,0-7 24 0,0 7 22 16,-2 0-64-16,0-4-112 0,2 4-55 0,-2-3-29 0,-3 3-14 16,1 0-5-16,2-4-10 0,-3 4-7 0,1-3-9 0,0 3-10 0,-1-4-9 15,-1 4-6-15,-1 0-6 0,0-4-8 0,-2 4-7 0,0-2-7 0,1 2-8 0,-3 0-7 16,-3 0-4-16,3 0-7 0,-3 0-4 0,-4 2-5 0,3-2-6 15,-3 4-6-15,0 0-3 0,0-1-7 0,-1 4-7 0,-2-3-3 0,-1 3-5 0,3 0-1 16,-2 3-2-16,2-3-4 0,-2 4 1 0,3 0-1 0,-1-2 1 0,-2 2 0 16,3 0-2-16,3 3 1 0,-3-3 1 0,0 2 3 0,6 1 0 0,-5 1 3 15,2-5-1-15,2 4 3 0,2-3 2 0,-2 2 0 0,2-2 2 0,-1 3-1 16,1-3 0-16,0 2 0 0,2-2 1 0,0 0 1 0,0 3-2 0,3-4 0 16,-1 0-1-16,1 1-2 0,-3 0 0 0,4-5-2 0,1 5-1 0,-1-4 0 15,3 0-2-15,0 4 0 0,0-5 0 0,2 1-2 0,0 0 1 0,2-3-1 16,0 3 1-16,0 0 0 0,3-1 1 0,-1-2 0 0,3 3 0 0,0-3 1 15,4 3 3-15,-3 0 0 0,3-3 2 0,0-1 3 0,3 1 0 0,-1-2 0 16,3-2 1-16,-1 5 0 0,1-5 1 0,1 0 0 0,0-5-1 0,0 5 1 16,0-2-1-16,0-2 0 0,1 1-3 0,-2-1 2 0,2 0-2 0,0-3 1 15,0 4-2-15,-3-1 0 0,3-3 0 0,-1 1-1 0,1 2 1 0,-3 1 1 16,0-5-2-16,0 5 0 0,-1-1-2 0,1 1-1 0,-4-1 0 0,0 1 0 16,2 3-2-16,-5-4 1 0,-1 4-1 0,0 0-2 0,-2 0 0 0,1 0 0 15,-2 0-2-15,-1 4 4 0,-3-4 1 0,1 0 2 0,-1 0 5 0,0 0 4 16,0 7 1-16,-1-4 3 0,-5 1 3 0,2-1 0 0,-3 1 2 0,0 3 1 15,2-3 1-15,-6 2 0 0,-2 1 0 0,1 4-1 0,-2-4-1 0,-4 0-4 16,0 4-4-16,0-1-6 0,2 0-6 0,-5 1-4 0,0 2-4 0,-1 2-5 16,0-1-4-16,-1-1-2 0,-1 5-4 0,1 0 0 0,-2-1-2 0,0 1-2 15,1 0 1-15,2-1-2 0,-1 1 1 0,1 2 3 0,3-2 1 0,-4 3 1 16,6-4 3-16,-1 4 5 0,0-3 1 0,2 0 4 0,1-1 4 0,4 0-1 16,-3 0 4-16,3-2 0 0,4-1 2 0,-1-1 2 0,1 2 1 0,0-5 0 0,3 1 2 15,2-1 0-15,2-3 1 0,0 0 2 0,0 0 2 0,2 1 1 16,2-5 2-16,3 1 1 0,0 3 2 0,1-7 3 0,4 2-1 0,-1 2 3 0,2-4 1 15,3 0 1-15,-1-4 0 0,3 2 3 0,2-3-3 0,2-1 3 0,1 3-3 16,-4-5 0-16,8-2-3 0,-3 2-1 0,1-1-3 0,1 2 0 0,2-4-1 16,-2 0-2-16,0 0 0 0,2 2-1 0,1-2-1 0,-6 0 2 0,5 0-2 15,-2 2-2-15,-1-2 0 0,0 4 0 0,-2 0 0 0,-1-3-1 0,-1 3 0 16,-2 3-1-16,-2-3-1 0,-2 3-1 0,-4 1-1 0,3-1 0 0,-6 1-1 16,1-1-1-16,-3 4 0 0,-1-4 4 0,-3 4 1 0,-2 0 4 0,0 0 6 15,0 0 2-15,0 0 1 0,0 0 0 0,0 0-3 0,-4 0 0 0,1 0-3 16,-3 4-2-16,-3-4-2 0,2 0-2 0,-4 4-3 0,0-1-4 0,-2 1-3 15,-3 3-7-15,4-3-7 0,-6 3-5 0,0 0-3 0,0-1-1 0,-3 5-2 16,3 3 2-16,-1-3 2 0,-2-1 0 0,2 4-1 0,-2 0 3 0,2 3 0 16,-2-3-2-16,3 3 3 0,-1-2 0 0,-2 3 1 0,5-2 3 0,-2 2 2 15,1-3 2-15,0 2 1 0,1 0 3 0,-2 0-1 0,6-2 1 0,-4 3 2 16,3-5-1-16,2 1 2 0,-3 4 0 0,5-5 4 0,-2 2 1 0,2-1-1 16,0-3 3-16,0 2-1 0,3 1 2 0,-1-3 0 0,3-1 1 0,-1 1 0 15,1-1 1-15,2 1 2 0,-1-7-2 0,3 5 1 0,0-5 1 0,0 3-1 16,3 0 0-16,-1-3 0 0,2 3 1 0,1-3 2 0,4-2 2 0,-3 3 1 15,5-3 4-15,1 2 0 0,-1 0 3 0,2-1 0 0,3-3 3 0,-1 0-1 16,0 0 2-16,3 0 0 0,0-3 2 0,2-1-3 0,-3 4 1 0,1-6-1 16,3 1-1-16,-3 3-2 0,0-5 0 0,1-1-2 0,-1 1-1 0,0 0 0 15,-3 0 0-15,3 1-1 0,-3-1-1 0,3-4 0 0,-1 4-2 0,-5 3 0 16,5-3-1-16,-6 3-1 0,0-2-2 0,-3 3-1 0,3 3-1 0,-4-4-3 16,0 4 0-16,-3-4-3 0,0 4-1 0,-4 0-1 0,0 0 0 0,4 0-2 15,-4 0 1-15,0 0-1 0,0 0 2 0,0 4 0 0,-4 0 4 0,3 3-3 16,-5-5-1-16,2 6-1 0,-3-1-3 0,2 0 0 0,-5 0-2 0,-1 0-1 15,0 3 0-15,0 1-3 0,0-1-2 0,-3 1-2 0,0 2-4 0,2-2-4 16,-2 4-2-16,0-1 1 0,3-1 1 0,-4 1 0 0,4 1 2 0,-3 2 3 16,3-3 1-16,0 3 1 0,-1 1 4 0,1 0 1 0,-2-1 1 0,2 1 4 0,0-2 1 15,3 2 2-15,-2 0 2 0,2-1 3 0,1 1 2 0,0-5 2 16,1 2 2-16,0 3 3 0,1-5 4 0,0 1 0 0,4-3 2 0,-2 0 1 0,0-2 2 16,3 2 0-16,0-4 2 0,0 4-2 0,0-7 2 0,0 3-2 0,6-1 1 15,-5 1-1-15,4-3-3 0,0 3 1 0,1-4-2 0,0 1-1 0,1-4 2 16,3 4-2-16,1-4 1 0,0 0 2 0,1 0 1 0,2 0 0 0,1-4 2 15,3 0-1-15,-1-3 2 0,2 0 0 0,2-4 0 0,-2 2 1 0,3-2-1 16,-1 0 1-16,2-7-3 0,1 5 4 0,-2-1-4 0,0-3 2 0,3-1-1 16,-6 0 1-16,3 1 0 0,0-4 0 0,-4 4 2 0,3-5-2 0,-4 4 1 15,1-2 1-15,-1 3-1 0,-3-1 0 0,1 0 2 0,-4 1-3 0,1-1 2 16,-1 4-2-16,-5-3 3 0,3 3-4 0,-2-1 0 0,0 2-3 0,-3-1-3 16,0 3-2-16,-1 0 0 0,-1 5-2 0,2-5-3 0,-4 1 1 0,0 6-3 15,3-3-1-15,-3 1-1 0,0 2-1 0,0 4-2 0,0-3-2 0,0 3 0 16,0 0-3-16,0 0 1 0,0 0-3 0,0 0-4 0,0 0-2 0,0 0-4 15,0 0-1-15,0 0-3 0,-3 3 0 0,1-3 0 0,0 4-2 0,0-2 3 16,2 5-2-16,-3 1 1 0,1-1 2 0,2 0 2 0,-4 4 2 0,4-2 4 16,-2 6 3-16,2-4 2 0,-3 3 3 0,1-1 1 0,2 1 3 0,-2 3-1 15,2 1-1-15,0 0 1 0,0 3 1 0,0 0 0 0,0 0 1 0,2 0 0 16,-2 3 0-16,2 1 0 0,1 3 0 0,-1-4 0 0,2 5 0 0,1-2 0 16,-3 2 2-16,5-2 0 0,-1 1 2 0,-1 1 3 0,4-2 3 0,-3 1 2 15,5-3 2-15,-2-1 5 0,0 1 1 0,0-4 3 0,2 4 0 0,0-8 6 16,-2 1 0-16,4-2 3 0,-2-1 3 0,0-4 1 0,0-2 2 0,0-2 1 15,3 1 1-15,-3-1 1 0,3-4 0 0,-3-3 0 0,1 4 2 0,1-8-1 16,-2 1 2-16,0-1 2 0,0-3-2 0,0 1 0 0,-3-5-3 0,3-3-2 16,-1-1-2-16,-2 2-2 0,-1-8-5 0,0 0-2 0,0 0-3 0,0-3-2 0,-6-5-3 15,3 1-2-15,2 1-4 0,-5-6 1 0,2-1-3 0,-2-1-3 16,-1 0-3-16,0-3 1 0,0-2-2 0,0 2-2 0,0 0-4 0,0-1-4 0,0 1-13 16,0 3-14-16,0 0-18 0,0 3-17 0,0 1-18 0,0 3-17 0,0-1-22 15,0 5-20-15,0 3-25 0,0 0-30 0,0 4-68 0,-1 0-88 0,-2 2-82 16,3 1-75-16,0 8-19 0,-1-5 9 0,1 4 20 0,-6 3 30 0,6-3 31 15,-4 4 35-15,3-1 37 0,-2 4 40 0,-1-7 46 0,1 7 48 0,-4-6 71 16,3 2 79-16</inkml:trace>
  <inkml:trace contextRef="#ctx0" brushRef="#br0" timeOffset="30621.07">12064 12591 1 0,'-3'-2'100'0,"0"2"68"0,3 0 45 0,-4 0 38 0,3-4 37 16,-5 4 36-16,6 0 32 0,-4 0 28 0,3 0 28 0,1 0 22 0,0 0 23 0,-6 0 19 16,6 0-73-16,0 0-126 0,0 0-71 0,0 0-38 0,0 0-23 0,0 0-19 15,0 0-17-15,0 0-17 0,0 0-15 0,0 0-11 0,0 4-8 0,3-2-3 16,0 3-7-16,1 1-5 0,3-2-6 0,-6-1-6 0,6 1-2 0,0 3-1 15,0 0-2-15,1-3 2 0,-1-1-4 0,1 1-1 0,-1 2-3 0,0-2-4 16,3-1-1-16,-5 1-2 0,2-1-2 0,0 1-2 0,0-4-1 0,0 3-1 16,0 1 1-16,-3-4-2 0,0 0-1 0,0 4-2 0,2-4 0 0,-5 0-1 15,-1 0-1-15,4 3 1 0,-4-3 0 0,6 0 2 0,-6 0 2 0,0 0 2 16,0 0 3-16,0 0 4 0,0 0 1 0,0 0 3 0,0 0 1 0,0 0 1 16,0 0 0-16,-3 4 0 0,0-2 0 0,2 2 0 0,-2-4-3 0,-1 3-1 0,0 1-3 15,-2 0-3-15,2-1-3 0,3 1-3 0,-6 3-2 0,3-3-6 16,-3-1-1-16,1 3 1 0,1-2-1 0,-1 3 0 0,1-3 1 0,-1-1-1 15,2 1 0-15,-3-1-1 0,3 1-1 0,0 3-6 0,0-3-8 0,-2-4-8 16,2 2-10-16,3 3-10 0,-5-3-18 0,2-2-18 0,1 4-21 0,-1-4-21 16,0 4-29-16,1-4-29 0,-1 0-81 0,3 0-101 0,1 0-68 0,-6 3-49 0,6-3-13 15,-4 4 10-15,4-4 20 0,0 0 25 0,-7-4 31 0,3 4 36 0,1-3 38 16,-1-1 39-16,3 0 45 0,-5-3 52 0,2 1 73 0</inkml:trace>
  <inkml:trace contextRef="#ctx0" brushRef="#br0" timeOffset="31232.21">12210 12682 2 0,'-3'4'111'15,"2"-4"66"-15,-3 0 45 0,1 3 37 0,-1 1 33 0,0-4 30 0,-2 0 30 16,2 4 29-16,0-1 24 0,0-3 22 0,1 4 25 0,3-4 22 0,-4 0-76 16,4 0-131-16,-3 0-65 0,3 0-30 0,0 0-18 0,0 0-8 0,0 0-12 0,0 0-12 15,0 0-10-15,0 0-12 0,0 0-6 0,0 0-10 0,0 0-5 16,0 0-4-16,3 0-5 0,1-4-4 0,0 4-4 0,3 0-7 0,4-3-3 16,-1 3-5-16,2 0 0 0,2-4-1 0,1 4 2 0,2 0 2 0,2-4 2 15,1 1 4-15,0-1 1 0,2 2-2 0,3-5-2 0,-3 3-4 0,4-3 1 16,3 0-3-16,-2 3 0 0,4-7-1 0,-2 5-3 0,2-5-3 0,0 1-1 0,3 3-1 15,-1-3-2-15,0-1-5 0,0 0-2 0,3 1 0 0,-3-1-1 16,0 1-1-16,3-4-2 0,-3 3 1 0,-1 0 1 0,0-2-1 0,-2 2 4 0,-1 1 2 16,-3 0 1-16,-1-1 0 0,0 0 2 0,-6 1-2 0,2 2 2 0,-3 1 1 15,-3 1 0-15,0-1-3 0,-4 3 0 0,1 1 1 0,-3-1 0 16,-1 4-1-16,-3-3 1 0,1 3-2 0,-3-4 2 0,1 4-2 0,-4 0 2 16,0 0 0-16,0 0-27 0,5 0-7 0,-5 0 0 0,0 0 0 0,0 0 0 15,0 0 0-15,0 0 0 0,0 0 0 0,0 0 0 0,0 0 0 0,0 0 0 16,0 0 0-16,0 0 0 0,0 0 0 0,0 0 0 0,0 0 0 0,0 0 0 15,0 0 0-15,0 0 0 0,0 0 0 0,0 0 0 0,0 0-72 0,0 0-127 16,0 0-47-16,0 0-56 0,-3-4-63 0,3 4-113 0,0 0-142 0,-2-3-50 16,2 3-4-16,0 0 19 0,-2-4 29 0,2 4 39 0,-2-2 42 0,2 2 49 15,0 0 54-15,-7 0 58 0,3 0 60 0,-3 0 69 0,3 0 74 0</inkml:trace>
  <inkml:trace contextRef="#ctx0" brushRef="#br0" timeOffset="32146.41">12002 12011 24 0,'-7'-4'166'0,"-3"4"75"0,3-3 55 0,2 3 45 0,-5-4 40 16,3 4 35-16,3-3 34 0,-3 3 29 0,6 0 29 0,-5-4 24 0,5 4 26 15,1 0 22-15,0 0-109 0,0 0-187 0,0 0-89 0,0 0-46 0,1-4-25 16,2 1-15-16,1-1-11 0,0 2-12 0,3 2-8 0,3-7-9 0,-2 3-8 15,3 0-4-15,0 1-8 0,3-1-5 0,0 1-4 0,-2-1-6 0,5-3-3 16,-5 7-5-16,2-6-3 0,0 6-3 0,-2-4-7 0,5 1-11 0,-6 3-15 16,1 0-20-16,2-4-26 0,-3 4-24 0,0 0-29 0,0 0-29 0,0 0-33 15,-1-4-28-15,-2 4-26 0,2 0-26 0,-6 0-54 0,0 0-70 0,0 0-56 16,0 4-54-16,-4-4-18 0,0 0-2 0,0 0 19 0,0 0 31 0,0 0 40 0,0 4 40 16,-4-4 42-16,0 3 43 0,0 1 39 0,0-4 43 0,-3 2 72 0,0 2 74 15,-3-4 60-15,5 0 57 0,-5 4 56 0,3-1 56 0,2-3 52 0,-2 4 44 16,1-1 43-16,1 1 38 0,-1-1 33 0,2 1 27 0,0 0 26 0,1 3 27 15,-1-5-13-15,1 5-34 0,3 1-52 0,-4-1-69 0,4 0-42 0,0 0-37 16,0 4-28-16,0-5-26 0,0 5-25 0,3-4-22 0,-2 4-13 0,-1 2-13 16,3-2-10-16,0-1-9 0,-2 1-10 0,2-1-13 0,0 1-10 0,-2-1-12 15,3 1-18-15,2-1-25 0,-5 1-34 0,3-4-41 0,-1 4-67 0,-3-4-73 16,0 0-100-16,4-1-111 0,2 1-45 0,-5-3-15 0,3-1 3 0,2 1 13 0,-6-4 21 16,0 0 22-16,4-4 35 0,3 1 39 0,-3-4 51 0,-3-1 56 0,2-1 69 15,-3-2 74-15</inkml:trace>
  <inkml:trace contextRef="#ctx0" brushRef="#br0" timeOffset="32758.46">12333 11948 59 0,'1'3'140'0,"2"-3"44"0,-3 0 35 0,2 4 29 0,-2-1 31 16,0-3 30-16,0 7 29 0,0-3 27 0,0 0 25 0,0 3 25 0,0-1-6 15,0 1-23-15,2 4-67 0,-2-4-94 0,3 4-39 0,-2-2-18 0,2-1-10 16,-3 6-8-16,2-3-12 0,0-2-13 0,1 2-12 0,-1 0-13 0,-2-4-8 0,2 4-8 16,-2-5-7-16,3 5-6 0,-2-4-9 0,-1 0-9 0,3-3-9 15,-1 3-5-15,-2-1-6 0,2-3-5 0,-2-3-1 0,0 4-1 0,0-4 0 0,0 0 4 16,0 0 2-16,0 0 3 0,0 0 0 0,0 0 0 0,0 0 2 15,0 0-2-15,0 0 0 0,0 0-2 0,0 0 0 0,-2-4-2 0,-3 1-2 0,4-3-2 16,-2 2-6-16,1-3-3 0,-3 0-10 0,1-4-6 0,1 4-7 0,-1-3-6 16,2-1-3-16,-3 1-6 0,4-5-2 0,-2 6-3 0,1-9-2 0,0 7 0 15,-1-2-3-15,3-2-2 0,0 5 0 0,0-5-1 0,0 2 0 0,3 2 0 16,-1 1 2-16,0 0 2 0,1-1 1 0,-2 0 4 0,4 1-2 0,-3 2 2 16,2 1 0-16,-1 1-3 0,1 2 2 0,1 1 1 0,0-4-2 0,1 7 3 15,-4-4 3-15,5 4-2 0,-3 0 4 0,3 0 1 0,-3 0 2 0,3 0 2 16,0 4 2-16,-3-4 4 0,3 3 2 0,-3 1 4 0,3-1 2 0,-3 1 4 15,1 0 1-15,-3 3 3 0,2-1 2 0,-1 1 2 0,-1 0 3 0,-2 0-1 16,2 1 4-16,-2 1 0 0,-2 2 0 0,0 0 0 0,-1 0 2 0,-1 2-3 16,2-2 1-16,-5-1-2 0,2 5 0 0,-3-6-1 0,3 2-1 0,-1 0-1 15,-1 0-2-15,0-2-1 0,-1-1 0 0,1-1-2 0,-2 0-2 0,3-4-1 16,-4 1-1-16,3 0 0 0,1-4-3 0,-3 3-1 0,2-3-2 0,3 0-4 16,-3 0-4-16,3-3-7 0,1 3-7 0,3-4-6 0,0 4-7 0,-1-4-2 15,1 4-3-15,1-3-3 0,2-1 2 0,1 1-1 0,0-1 1 0,2 1 1 16,0-1 3-16,0 0 3 0,4 2 5 0,-2 2 5 0,2-5 9 0,-2 3 5 15,3-2 7-15,0 4 6 0,-2 0 2 0,2-3 3 0,-2 3 2 0,2 0 0 16,-2 0 2-16,0 3 1 0,0-3-4 0,0 0 1 0,0 4-6 0,-3-4-5 0,1 0-11 16,0 2-16-16,-1 3-18 0,-1-5-28 0,1 2-24 0,-1-2-26 15,-1 4-56-15,-1 0-71 0,1-4-86 0,1 3-85 0,-3 1-35 0,2-4-9 0,1 3 10 16,-5-3 14-16,2 4 27 0,-2-4 28 0,0 0 36 0,2 3 41 0,-2-3 42 16,0 0 42-16,0 0 63 0,0 0 68 0</inkml:trace>
  <inkml:trace contextRef="#ctx0" brushRef="#br0" timeOffset="33142.55">12588 11889 3 0,'4'0'123'15,"-4"0"85"-15,2 2 56 0,-2-2 37 0,0 5 32 0,0 1 24 0,0-2 25 16,-2-4 25-16,2 7 26 0,-2-4 23 0,2 1 26 0,0 7 23 0,0-4-79 16,0 3-139-16,0 0-92 0,2 1-61 0,-2 2-27 0,2-2-8 0,-2 3-4 15,0 1 2-15,3-2-7 0,-1-2-4 0,0 3-9 0,1-3-6 0,-3-1-11 16,0 0-6-16,1 1-9 0,2-7-8 0,-3 3-4 0,2-1-3 0,-2-2-1 15,2-1 2-15,-2-3-1 0,0 0 2 0,0 0-1 0,0 0-1 0,0 0-1 16,0 0-4-16,0 0-4 0,-2-3-3 0,2-5-5 0,-2 2-7 0,-1-1-6 0,2-7-5 16,-2 3-10-16,-1 0-10 0,1-2-10 0,-1-1-11 0,0-3-6 15,-1 2-4-15,0-3-6 0,1 2-3 0,2 1 1 0,-3-3 0 0,3 5 5 0,2-5 2 16,-2 5 5-16,0-2 4 0,4 1 7 0,0 3 8 0,-2 2 7 16,2-2 6-16,3 0 6 0,0 4 4 0,-1-4 4 0,0 9 2 0,1-5 3 0,1 3 1 15,-1 0 1-15,0 1 2 0,1 3 0 0,-1-4 1 0,-1 4-1 0,3 0 1 16,-6 4 2-16,4-4 0 0,-3 3 3 0,3 1 6 0,0 0 3 0,-4-1 3 15,-1 1 5-15,3 2 1 0,-1 1 3 0,-2-3 3 0,0 6 1 0,0-2 0 16,-2-1-2-16,-1 0 0 0,3 3-2 0,-1-3-2 0,1 3-5 0,-3 0-2 16,1 1-5-16,0 0-8 0,-1-4-9 0,1 4-15 0,2-4-17 0,-2-1-19 15,-1 1-27-15,3 0-33 0,-1 0-35 0,1-3-33 0,0 0-81 0,0 3-103 16,0-7-73-16,0 0-51 0,0 0-17 0,0 0 4 0,0 0 20 0,0 0 23 16,0 0 33-16,1-7 36 0,2 3 43 0,-1 0 47 0,-2-3 49 0,2 0 51 0,-2 0 75 15</inkml:trace>
  <inkml:trace contextRef="#ctx0" brushRef="#br0" timeOffset="33364.6">12695 11843 72 0,'4'4'174'0,"0"3"63"0,0-5 45 0,-1 6 40 0,0-1 35 16,1 0 35-16,0 4 30 0,0-4 31 0,0 3 27 0,-1 4 24 0,1-3 27 15,0 2-57-15,-1-2-101 0,1 3-87 0,2-3-81 0,-5 2-36 0,3-2-14 16,2 0-12-16,-2 3-11 0,0-8-8 0,0 5-9 0,2-4-6 0,-1 0-5 16,1-3-2-16,-5-2-7 0,3 3-1 0,2-5-6 0,-5 2-4 0,3-2-4 15,2-2-5-15,-2-3-3 0,0 3-10 0,0-5-5 0,2-1-9 0,-5-2-6 16,3 0-6-16,-1-4-4 0,1-1-8 0,0 1-7 0,-1-3-8 0,-3-1-12 15,3 1-13-15,-3-1-18 0,-3 0-20 0,3 1-24 0,-4 0-25 0,1 2-27 16,-1-2-26-16,0 3-28 0,1 1-30 0,-1 2-30 0,0-3-52 0,0 3-61 16,-2 5-88-16,5-5-101 0,-2 4-30 0,3 3 1 0,0 4 23 0,-3-3 34 15,3 3 39-15,0 0 42 0,0 0 45 0,0 0 44 0,0 0 47 0,0 0 49 0,0 0 61 16,0 3 67-16</inkml:trace>
  <inkml:trace contextRef="#ctx0" brushRef="#br0" timeOffset="33645.65">12852 11748 18 0,'4'-3'153'0,"2"3"76"0,-5 0 52 0,3 0 39 0,2-4 36 0,-5 1 31 15,3 3 33-15,3 0 29 0,-1 0 30 0,-1 0 26 0,1 0 27 0,-1-4 26 16,2 1-98-16,0 3-173 0,3-4-88 0,-5 4-46 0,2-4-20 0,0 4-10 16,0-2-10-16,0 2-11 0,0 0-11 0,-3 0-11 0,3 2-10 0,-3-2-10 15,0 4-9-15,0 0-10 0,3-1-5 0,-3 1-5 0,2 3-5 0,-5 0-4 16,3 0-1-16,-4 3-5 0,3-3 1 0,-3 4-5 0,0 3-2 0,0-4 0 16,0 4-4-16,0 1-1 0,-3 1-2 0,3-1-1 0,-1 3 0 0,-2-1-4 15,2-3 0-15,-2 4-3 0,0-5 0 0,2 5-3 0,-2-7 1 0,2 2 1 16,1-2-3-16,0-4 0 0,0 0 0 0,0-1 2 0,0-1 0 0,0 1 0 15,1-6 5-15,-1 0 6 0,3 4 3 0,-2-1 5 0,2-3 7 0,1 4 2 16,0-4 4-16,-1 0 2 0,4 0 1 0,-3 0 1 0,6-4 2 0,-2 4-1 16,0-3-1-16,2-1 0 0,1 0-6 0,0 2-12 0,0-5-17 0,0 0-24 15,0 3-26-15,3-3-30 0,-1-4-39 0,-2 4-44 0,0 1-96 0,2-5-118 0,-2 4-93 16,3 0-80-16,-3-4-28 0,0 5-1 0,0-5 12 0,-2 4 22 0,0-4 34 16,-2 4 39-16,-1-4 45 0,-1 5 49 0,-1-1 57 0,1 0 64 0,-3 0 87 15,-2-1 91-15</inkml:trace>
  <inkml:trace contextRef="#ctx0" brushRef="#br0" timeOffset="38446.31">13212 12427 1 0,'0'0'36'0,"-2"4"21"0,0-4 14 0,2 0 16 16,0 0 18-16,-2 3 21 0,2-3 24 0,0 0 29 0,-2 0 29 0,2 0 31 15,0 0 2-15,0 0-16 0,0 0-9 0,0 0-4 0,0 0-4 0,0 0 0 16,0 0-3-16,-5 0-7 0,5 0-10 0,0 0-16 0,-2-3-15 0,2 3-14 15,0 0-20-15,0 0-16 0,0 0-11 0,0 0-3 0,-3-4-5 0,3 4 0 0,0 0 2 16,0-4 2-16,0 4 4 0,0 0-1 0,0 0 2 0,0 0 3 0,0 0-3 16,0 0-8-16,0 0-3 0,0 0-2 0,0 0-6 0,0 0-3 0,0 0-2 15,0 0-3-15,0 0-1 0,0 0-4 0,0 0-4 0,0 0-1 0,0 0-3 16,0 0-2-16,0 0 1 0,0 0-5 0,3-2-1 0,-3 2-1 0,4 0 0 16,-1-5-2-16,-1 5 0 0,0-2-2 0,2 2-3 0,-1-4 1 0,1 4-3 15,0 0 1-15,1-3-2 0,-1-1-1 0,1 4-1 0,-1-4-1 0,1 1-3 16,1 3-2-16,-1-4-4 0,1 1-1 0,1 3-3 0,-3-4-2 0,3 4 0 15,-2 0-2-15,1-4-1 0,1 4 0 0,-1-3 0 0,4 3 1 0,-4 0-3 16,1 0 2-16,2 0-1 0,-3-4 2 0,3 4 0 0,0-2 1 0,0 2 0 16,0-4 1-16,2 4-1 0,0 0 1 0,0-3-2 0,2-1 0 0,-2 0-2 15,0 4 2-15,3-3-3 0,0-1 2 0,-2 1-2 0,2-1 1 0,0 4-2 16,-2-7-1-16,2 7-2 0,0-6 0 0,-2 2-2 0,5 1 1 0,-5-1-1 16,5-3 2-16,-5 3-3 0,2-3 2 0,0 4-1 0,1-5-1 0,-1 2-3 15,-2 3 2-15,5-1-2 0,-5-3 0 0,2 0 1 0,0 3-1 0,-2 1-1 16,2-1 1-16,0-2 0 0,-2 1-1 0,2 3-2 0,0 2 0 0,-2-4 1 15,2 4 0-15,0-3-1 0,-2 3 1 0,-1-4 1 0,3 4 0 0,-3 0 0 16,3 0 0-16,-2 0 1 0,0 0-1 0,-1 0 0 0,0 0-2 0,0 4 4 16,2-4 0-16,-2 0 1 0,1 0-2 0,-1 0 2 0,0 0-2 0,-2 0 2 0,2 0-2 15,-2 0 1-15,-1-4 2 0,4 4-2 0,-3 0 3 0,2 0 3 16,-5-4 0-16,6 1 0 0,-6 3 1 0,3-4-2 0,0 1 2 0,-3 3 2 16,4-4-2-16,-4 4 1 0,0-4 3 0,1 2-1 0,-3-3 2 0,3 5-1 15,0-2 1-15,-3 2-1 0,1-4 1 0,0 4-2 0,-1 0 2 0,0-3-1 16,0 3 1-16,2 0-1 0,-5 0 0 0,-1 0 2 0,4-4-2 0,2 4 1 15,-6 0 0-15,4 0 2 0,-4 0-2 0,4 0 3 0,-1 4 0 0,-3-4 3 16,0 0 2-16,4 0 0 0,-4 0 4 0,0 0 2 0,4 0-1 0,-4 0-14 16,0 0-18-16,3 0 0 0,-3 0 0 0,0 0 0 0,0 0 0 0,0 0 0 15,4 0 0-15,-4 0 0 0,0 0 0 0,0 0 0 0,4 0 0 0,-4 0 0 16,0 0 0-16,0 0 0 0,0 0 0 0,0 0 0 0,0 0 0 0,4 0 0 16,-4 0 0-16,0 0 0 0,0 0 0 0,0 0 0 0,0 0 0 0,0 0 0 15,0 0 0-15,0 0 0 0,6 0 0 0,-6 0 0 0,0 0 0 0,0 0 0 16,0 0 0-16,0 0 0 0,0 0 0 0,0 0 0 0,0 0 0 15,0 0 0-15,0 0 0 0,0 0 0 0,0 0 0 0,0 0 0 0,0 0 0 0,0 0 0 16,0 0 0-16,0 0 0 0,0 0 0 0,0 0 0 0,0 0 0 0,0 0 0 16,0 0 0-16,0 0 0 0,0 0 0 0,0 0 0 0,0 0 0 0,0 0 0 15,0 0 0-15,1 0 0 0,-1 0 0 0,0 0 0 0,0 0 0 16,4 0 0-16,-4 0 0 0,0 0 0 0,0 0 0 0,0 0 0 0,3-4 0 16,-3 4 0-16,0 0 0 0,0 0 0 0,3 0 0 0,-3 0 0 0,0 0 0 15,4 0 0-15,-4 0 0 0,3 0 0 0,-3 0 0 0,0 0 0 0,1-4 0 16,-1 4 0-16,4 0 0 0,-4 0 0 0,6 0 0 0,-6 0 0 0,4-3 0 15,-3 3 0-15,-1 0 0 0,6 0 0 0,-5-4 0 0,-1 4 0 0,6-3 0 16,-5 3 0-16,-1 0 0 0,4 0 0 0,-1-4 0 0,-3 4 0 0,3 0 0 16,-2-4 0-16,-1 4 0 0,4 0 0 0,-4 0 0 0,6-3 0 0,-6 3 0 15,1 0 0-15,-1 0 0 0,3 0 0 0,-3 0 0 0,0 0 0 16,4 0 0-16,-4 0 0 0,0 0 0 0,4 0 0 0,-4 0 0 0,0 0 0 0,6 0 0 16,-6 0 0-16,1 0 0 0,-1 0 0 0,0 0 0 0,4 0 0 0,-4 0 0 15,0 0 0-15,6 0 0 0,-6 0 0 0,0 0 0 0,4 0 0 0,-4 0 0 16,0 0 0-16,0 0 0 0,0 0 0 0,1 0 0 0,-1 0 0 15,0 0 0-15,0 0 0 0,0 0 0 0,6 0 0 0,-6 0 0 0,0 0 0 16,4 0 0-16,-4 0 0 0,0 0 0 0,0 0 0 0,4 0 0 0,-4 0 0 16,0 0 0-16,4 0 0 0,-4 0 0 0,0 0 0 0,6 0 0 0,-6 0 0 15,1 0 0-15,-1 0 0 0,0 0 0 0,4-4 0 0,-4 4 0 0,6 0 0 16,-6 0 0-16,1 0 0 0,-1 0 0 0,4-2 0 0,-4 2 0 0,3 0 0 16,-3 0 0-16,4 0 0 0,-4 0 0 0,6 0 0 0,-5 0 0 0,-1 0 0 15,4-4 0-15,2 4 0 0,-5 0 0 0,3 0 0 0,-4 0 0 0,6-3 0 16,-2 3 0-16,-3 0 0 0,5 0 0 0,-5 0 0 0,-1 0 0 0,6-4 0 15,-2 4 0-15,0 0 0 0,-1 0 0 0,-3 0 0 0,4-4-1 0,-3 4-26 16,-1 0-2-16,6-3-3 0,-2 3 0 0,-1 0-1 0,-3 0 1 0,4 0 1 16,-3 0-3-16,-1 0 3 0,6-4 2 0,-2 4 0 0,-4 0 1 0,4 0 1 15,-4 0 3-15,4 0-1 0,-1-3 3 0,-3 3 2 0,4 0 1 0,-4 0 1 16,4 0 1-16,2 0 0 0,-6 0 1 0,1 0-2 0,3 0 3 0,-4 0 1 16,7 0-1-16,-3 0 1 0,2 0 0 0,-6 0 0 0,1 0 0 0,4 3 0 15,-5-3-1-15,5 0 1 0,-1 0-2 0,0 0-1 0,-4 0-1 0,4 0-2 16,2 0 1-16,-5 0-3 0,3 0 1 0,2 0-1 0,-2 4 1 0,-2-4 2 15,4 0 1-15,-1 0 2 0,0 0 1 0,2-4 2 0,-3 4 2 0,3 0-1 16,-3 0 2-16,0 0 1 0,3 0 0 0,-3 0 1 0,0 0 0 0,-1 0 1 16,1 0 0-16,1 0 1 0,-1 0 1 0,1 4-1 0,-1-4-2 0,0 0 1 15,1 0-1-15,-3 0 0 0,2 0 1 0,-1 0 1 0,-3 0-2 0,7 3 2 16,-5-3 1-16,2 0-1 0,-4 0 0 0,5 4 0 0,-3-4-1 0,0 4-2 16,2-4 1-16,-1 3 2 0,-3-3 0 0,4 4 1 0,-1-4 0 0,-1 2 1 15,2-2 2-15,-2 4 0 0,3-4 1 0,1 3 2 0,-1 1 2 0,-1-4-1 16,1 4 0-16,1-1-1 0,-1 1 0 0,4-4 2 0,-5 3-2 0,3 1 3 0,-3-4-1 15,3 4 2-15,0-4 0 0,-1 3 2 0,-1-3-1 0,1 4-1 16,-1-4-3-16,2 0 0 0,-3 0 0 0,3 2 1 0,-1-2-1 0,-1 0 1 0,1 0-1 16,-1 0 0-16,2 0-2 0,-1 0 0 0,-1 5-3 0,1-5-2 15,-1 0 0-15,2 0 0 0,-3 0 0 0,0 0 1 0,0 2 2 0,1-2-2 0,0 4 1 16,-4-4 1-16,4 0 1 0,-3 4-1 0,2-4 0 0,2 3 1 0,-5-3 1 16,4 4 1-16,-3-4 0 0,-2 0 2 0,3 0-3 0,-3 0 1 0,4 3 0 15,-4-3-2-15,0 0 0 0,2 0-2 0,-2 0-2 0,0 0-1 0,0 0 1 16,0 0-3-16,0 0 0 0,0 0-1 0,5 0-2 0,-5 0-2 0,0 0-1 15,0 0-2-15,0 0-1 0,0 0 0 0,0 0-1 0,0 0 0 0,4 0 2 16,-4 0 1-16,3 4-1 0,-2-4 2 0,2 0 2 0,-2 4 1 0,5-1 1 16,-5-3 2-16,2 4 4 0,-2-2 2 0,5-2 2 0,-5 5 2 0,2-5 1 15,-2 2 1-15,2-2 1 0,1 4 1 0,-4-4 1 0,6 0 2 0,-5 0-2 16,3 0 0-16,-4 0 0 0,6 0-1 0,-6 0-1 0,5 0-1 0,-5 0-1 16,6 0-3-16,-5 0-2 0,-1 0-8 0,0 0-10 0,4 0-16 0,-1 0-11 15,-3 0-16-15,4 4-16 0,-4-4-16 0,3 0-20 0,0 3-26 0,-3-3-31 16,0 4-34-16,0-1-37 0,0-3-100 0,0 0-129 0,0 7-47 0,0-3-10 0,0 0 13 15,-6 3 21-15,6-7 30 0,-1 2 29 0,-5 2 36 0,2-4 36 0,4 0 46 16,-4 0 47-16,-3 0 52 0,3-4 58 0</inkml:trace>
  <inkml:trace contextRef="#ctx0" brushRef="#br0" timeOffset="39254.5">15166 11528 10 0,'-3'-7'135'0,"3"0"70"0,-1-1 50 0,1 1 34 0,-6 1 31 0,6-1 25 16,-1 3 26-16,-2 1 22 0,0 3 25 0,3-4 17 0,-1 1 18 16,-2-1 18-16,2-3-95 0,1 7-159 0,-3-4-81 0,3 4-44 0,0-2-21 0,0 2-11 15,-3-4-8-15,3 4-11 0,0 0-12 0,0 0-14 0,0 0-10 0,0 0-9 16,0 0-2-16,0 0-3 0,0 0 0 0,0 0 2 0,0 0 2 0,0 6 5 15,3-2 2-15,-3 7 3 0,3-4 4 0,-3 4 8 0,0 3 4 0,0-1 6 16,0 5 3-16,0 3 5 0,0 0 4 0,0 3 0 0,0 1 0 0,0 3 0 16,-3 3-1-16,3 1-4 0,-3 3 1 0,3 0 1 0,0 3-1 0,0 1 1 15,-1 3 1-15,1 0 3 0,0 3 2 0,1 1 1 0,-1-1 3 0,0 4-1 0,3 0 0 16,0-3 3-16,-3 3 1 0,1 0 1 0,2-1 1 0,-2 1 2 0,2-3 0 16,1 3 2-16,-1-3 0 0,0-1 0 0,-2 1 1 0,3-4-1 0,2 0 1 15,-5-4-3-15,2 4-1 0,-2-6-2 0,5-1-5 0,-5-4-4 0,5 0-4 16,-2-2-4-16,0-5-7 0,0 1-5 0,0-1-2 0,2 0-3 0,-2-3-1 15,0 1-3-15,0-2-5 0,2 2-4 0,-5-5-1 0,3 1 0 0,2-1-4 0,-2 0-3 16,0-2-6-16,-1-2-8 0,1 1-11 0,-3 1-17 0,2-6-21 0,1 2-23 16,-1 0-27-16,0-4-29 0,-2-3-29 0,-1 3-27 0,3-1-48 0,-3-2-56 15,0-4-92-15,0 0-105 0,0 0-39 0,0 0-6 0,0 0 18 0,-3-4 26 0,2-2 37 16,-5-1 37-16,5-1 43 0,-2-2 45 0,0-1 45 0,2 0 46 0,-2-2 59 16,2-1 64-16</inkml:trace>
  <inkml:trace contextRef="#ctx0" brushRef="#br0" timeOffset="39792.61">15637 11497 10 0,'0'-7'135'0,"2"-4"74"0,-2 4 52 0,0-4 40 16,0 5 32-16,0-1 31 0,0 3 30 0,0 4 27 0,0-7 26 0,-2 3 24 15,2 4 17-15,0-3 19 0,0 3-96 0,0 0-160 0,0 0-85 0,0 0-43 16,0 0-20-16,0 0-8 0,0 3-3 0,0 1-5 0,0 3-3 0,0 0-8 16,0 3-3-16,0 1-3 0,2 3-3 0,-2 4 4 0,0-1-2 0,2 4 4 15,-2 3-1-15,2 4-3 0,-2 1-4 0,0 2-2 0,0 4-6 0,0-1-3 16,0 6-3-16,0-2-2 0,0 4-2 0,2 0-2 0,-2 4 0 0,0-1 0 16,0 1-2-16,0 3 1 0,3-1-1 0,-3 1-2 0,2 0-2 0,-2 4-2 15,2-4-3-15,-2 0 0 0,3-3 0 0,-3-1-1 0,0-3 0 0,0 4 0 0,1-8 0 16,-1 0 0-16,0 1 1 0,3-4-2 0,-3-1 2 0,0-1 3 15,0 1 2-15,2-2-1 0,-2-5 2 0,0 6 1 0,0-6 0 0,0 2-1 16,0-2-2-16,0 1 0 0,0-3-4 0,0-1 0 0,0 0-2 0,0 1-3 16,0-3-5-16,0-2-3 0,0 2-4 0,0-5-4 0,0 1-5 0,0-1-7 15,0-3-9-15,0 0-13 0,0-1-11 0,0 2-12 0,0-4-13 0,-2-2-15 16,2 2-19-16,-3-4-22 0,3 4-26 0,-1-8-25 0,-2 1-27 0,1 0-26 16,0-1-34-16,-1 1-28 0,-1-4-74 0,0 0-88 0,4 0-72 0,-7-4-58 15,3 1-12-15,-3-1 11 0,3-3 30 0,-1 3 34 0,1-3 42 0,-3 0 42 0,5-4 46 16,-3 5 46-16,-1-5 50 0,1-3 54 0,1 3 76 0</inkml:trace>
  <inkml:trace contextRef="#ctx0" brushRef="#br0" timeOffset="40954.33">15017 12235 22 0,'0'0'119'0,"0"0"52"0,0 0 36 0,0 0 27 16,0 0 27-16,-3 4 24 0,3-4 27 0,0 0 25 0,0 0 26 0,0 0 24 15,0 0 10-15,0 0 2 0,0 0-64 0,0 0-103 0,0 0-52 0,0 0-23 16,0 0-11-16,0 0-4 0,0 0-5 0,0 0-5 0,0 0-7 0,0 0-7 16,0 0-6-16,0 0-8 0,0 0-6 0,0 0-10 0,0 0-8 0,0 0-9 15,0 0-7-15,0 0-6 0,0 0-6 0,0 0-8 0,0 0-3 0,0 0-4 16,0 0-8-16,0 0-6 0,0 0-6 0,0 0-5 0,4-4-5 0,-1 4-2 16,-3 0-2-16,4 0-2 0,0 0 0 0,-4 0-2 0,6 0 1 0,-5 0-1 15,3 0 1-15,2 0-2 0,-2 0 2 0,0 0-1 0,-1 4 1 0,1-4 0 16,-1 2 0-16,1 3 0 0,-3-5 1 0,5 2-1 0,-5 2 3 0,3 0-1 15,-1-1 2-15,0 1 0 0,-2-1 0 0,5 1 0 0,-5-1 0 0,-1 1 1 16,4 0-2-16,-4-1 1 0,3 1-2 0,0-2 2 0,-2 2 0 0,2-4-2 16,-3 0 3-16,1 4 0 0,-1-1 0 0,0-3 1 0,3 4 1 0,-3-4 2 15,3 3-2-15,-3-3 2 0,1 0-1 0,-1 0 2 0,0 4-2 0,0-4 2 16,6 3-1-16,-6-3 1 0,0 0-3 0,1 0 0 0,-1 0 1 0,0 0-4 16,0 4 1-16,0-4 0 0,0 0-1 0,4 0-2 0,-4 0 1 0,0 0-2 0,0 4 0 15,0-4 1-15,3 0-1 0,-3 0-1 0,3 3 1 0,-3-3-1 16,0 0 0-16,1 4 2 0,-1-4 1 0,0 0-1 0,3 0 1 0,-3 0-1 0,0 0 3 15,1 2 1-15,-1-2 0 0,3 0 1 0,-3 0 1 0,3 4 2 0,-3-4 1 16,1 0 0-16,-1 0 1 0,3 3 3 0,-2-3-1 0,-1 0 0 0,3 4-1 16,1-4 2-16,-1 4-3 0,0-4-1 0,1 0 1 0,-3 3-2 0,5-3-1 15,-5 4-2-15,3-4-3 0,2 0 0 0,-5 3-2 0,5 1-2 0,-5-4 0 16,2 0-1-16,1 4 0 0,-1-1-2 0,-2-3 1 0,3 0-1 0,-1 4 2 16,0-4 0-16,-3 0-2 0,4 0 2 0,-3 2-1 0,-1-2 0 0,3 4 1 15,1-4 0-15,-4 0 0 0,3 3-1 0,-3-3 4 0,3 0-2 0,-3 0 1 16,1 4 1-16,3 0 0 0,-4-4 0 0,0 0 2 0,3 3 1 0,0 1 1 15,-2-4 3-15,-1 0-1 0,3 3 2 0,-2 1-1 0,-1-4-1 0,0 4 1 16,3-1 0-16,-3-3-3 0,0 0 4 0,3 0 0 0,-3 0 2 0,0 0 1 16,0 0 1-16,0 0 4 0,0 0-2 0,0 0 1 0,0 0 0 0,0 0-1 15,0 0 0-15,0 0-1 0,1 0 1 0,-1-7-5 0,0 7 1 0,3-4-4 16,-3 4-1-16,0-3-5 0,0 3-3 0,0-7-3 0,0 7-3 0,0 0-2 16,0-4-1-16,0 4 0 0,0 0-4 0,0 0-2 0,0 0 0 0,0 0-4 15,0 0-1-15,0 0-3 0,0 0 1 0,0 0-1 0,0 0-1 0,0 0 3 16,0 0 0-16,0 0 2 0,0 0 1 0,0 0 3 0,1 4 3 0,2-1 4 15,0-3 3-15,-2 4 3 0,-1-1 6 0,6 1 3 0,-6-4 3 0,1 4 3 16,2-1 0-16,-2 1 1 0,2-4 2 0,0 2 1 0,-2 3-2 0,2-5 4 16,-3 0-2-16,1 2 1 0,2-2-1 0,-3 0 0 0,4 4-1 0,-4-4-2 15,0 0 0-15,0 0 0 0,0 0-2 0,6 4 0 0,-6-4-2 0,0 0 0 16,0 0-3-16,0 0 1 0,0 0-2 0,0 0 0 0,0 0-2 0,0 0-2 0,0 0-2 16,0 0-4-16,0 0-8 0,0 0-6 0,0 0-13 0,0 0-11 15,1 0-14-15,-1 0-12 0,0 0-14 0,0 0-14 0,0 0-14 0,0 0-19 0,0 0-18 16,0 0-24-16,0 0-24 0,0 0-58 0,0 7-73 0,0-7-77 15,0 0-72-15,-1 3-22 0,1 1 5 0,0-4 16 0,-3 7 26 0,0-3 27 0,3-4 31 16,-1 0 34-16,1 0 39 0,-6 7 43 0,6-7 46 0,-1 0 65 0,-3 2 72 16</inkml:trace>
  <inkml:trace contextRef="#ctx0" brushRef="#br0" timeOffset="45685.78">14806 12155 17 0,'0'0'48'0,"0"0"19"0,-5 2 21 0,5-2 24 16,0 4 30-16,0-4 28 0,0 0 30 0,-4 0 28 0,4 0 23 0,0 0 4 15,0 0-14-15,0 3-3 0,0-3-3 0,0 0 2 0,0 0-5 0,0 0-3 16,0 0-7-16,0 0-13 0,0 0-20 0,0 0-19 0,0 0-18 0,0 0-15 16,0 0-10-16,0 0-10 0,0 0-3 0,0 0-3 0,0 0-3 0,0 0-4 0,0 0-6 15,0 0-6-15,0 0-4 0,0 4-4 0,0-4-5 0,0 0 1 0,0 0-1 16,0 0 1-16,0 0 2 0,0 0-3 0,0 0 2 0,0 0-2 16,0 0-3-16,0 0-1 0,0 0-4 0,0 0-1 0,0 0-3 0,0 0-5 0,0 0-5 15,0 0-3-15,0 0-5 0,0 0-6 0,0 0-3 0,0 0-3 0,0 0-4 16,0-4-3-16,0 4-2 0,0-3-2 0,0 3 0 0,0-6-4 0,0 2 1 15,0 4-5-15,0-3 2 0,0 3-2 0,0-4-1 0,0-3-1 0,0 7 0 16,0 0-1-16,0-7-1 0,0 3 0 0,0 4-2 0,2-3-1 0,-2 3 0 16,0-4 1-16,0 4-2 0,2-4 1 0,-2 4-1 0,0-2 1 0,0 2 0 15,0 0 1-15,0-4-1 0,0 4-1 0,0 0 0 0,0 0-1 0,0-3 1 16,0 3-3-16,0 0 1 0,0-4-1 0,0 4-1 0,0-7-1 0,0 7 0 16,0-4-1-16,0 4-3 0,0-3 1 0,0-1-2 0,0 4 0 0,0-7 0 0,0 3 0 15,2 2-2-15,-2 2 1 0,0-5 0 0,0-1-2 0,0 3 2 16,0-1-1-16,0 0 2 0,0-3 0 0,0 4 0 0,0-1 0 0,0-2-2 15,0 1 2-15,0 3 0 0,0-5 0 0,0 3 0 0,0 0 2 0,0 1 0 16,0-4 2-16,0 3 0 0,0 4-1 0,0-4 1 0,0 1 0 0,0 3 0 16,0-6-2-16,0 2 2 0,0 4-2 0,0-3 1 0,-2-1-1 0,2-3 1 0,0 3-1 15,0 4-2-15,0-3 0 0,0-1 0 0,0 1-1 0,0 3 0 0,0-8 0 16,0 6-2-16,0 2 1 0,0-4-1 0,0 4 1 0,0-7-1 0,0 7 1 16,0-4 0-16,0 4 0 0,0 0 1 0,0-3-2 0,0 3 1 0,0 0-1 15,0 0 1-15,0-4 0 0,0 4 1 0,0 0 0 0,0 0 1 0,0 0 0 16,0 0 0-16,0 0-1 0,0 0 1 0,0 0-2 0,0 0 1 0,0 0 0 15,0 0 1-15,0 0-1 0,0 0-2 0,0 0 1 0,0 0-1 0,0 0 1 16,0 0-1-16,0 0-1 0,0 0 1 0,0 0-1 0,0 0-1 0,0 0 1 16,0 0-1-16,0 0 0 0,0 0-1 0,0 0 0 0,0 0-1 0,0 0 2 15,0 0 3-15,0 0-3 0,0 0 1 0,0 0-1 0,0 0 0 16,0 0 1-16,0 0 2 0,0 0-1 0,0 0 1 0,0 0 1 0,0 0 1 0,0 0 0 16,0 0 0-16,0 0 1 0,0 0 0 0,-2 4 2 0,2-4-2 0,0 0 1 15,0 0 1-15,0 0-1 0,0 0 1 0,0 0-2 0,0 0 0 0,0 0 1 16,0 0-2-16,0 0 1 0,0 0-1 0,0 0 0 0,-2 0 0 0,2 0 0 15,0 0-1-15,0 0-2 0,0 3-1 0,0-3 1 0,0 0 0 0,0 4-1 16,0-4 2-16,-3 4 1 0,3-4-2 0,0 7 1 0,0-7 0 0,0 2 0 16,0 2-1-16,0-4 0 0,0 4 0 0,0-1 2 0,-2 1 1 0,2 3 0 15,0-4 0-15,0 1 1 0,0 0 0 0,0 3 1 0,-2-5-2 0,2 2 1 16,0 3 0-16,0-3 0 0,0 3 1 0,0 0-2 0,-2-3 1 0,2 3-1 16,0 0-1-16,0-5 1 0,-2 6-2 0,2-1 1 0,-3-4-1 0,3 5 0 15,0-1 0-15,0-5 1 0,-2 5-2 0,2-3 1 0,0 0-1 0,-2 3 2 16,2-4-2-16,0-3 2 0,0 4 0 0,0-4-2 0,0 7 2 0,0-7 0 15,0 4 1-15,0-4-1 0,0 0 1 0,0 0-2 0,0 3 1 0,0-3 0 16,0 0 2-16,0 0 0 0,0 0-1 0,0 0 2 0,0 0-4 0,0 0 4 16,0 4-2-16,0-4 1 0,0 0 0 0,0 0 0 0,0 0 1 0,0 0 0 15,0 0-1-15,0 0 2 0,0 0-2 0,0 0 0 0,0 0-1 0,0 0 2 16,0 0-1-16,0 0 1 0,0 0 0 0,0 0-1 0,0 0 1 0,0 0 0 16,0 0-1-16,0 0 0 0,0 0-1 0,0 0 0 0,0 0-1 0,0 0 0 15,0 0 1-15,0 0-2 0,0 0 2 0,0 0 0 0,0 2-1 0,0-2 0 16,0 0 1-16,0 0-1 0,2 4 1 0,-2-4 0 0,0 0 1 0,2 0 0 15,-2 0 0-15,0 0 1 0,0 4 0 0,0-4 1 0,0 0-1 0,0 3-1 0,0-3 1 16,0 0-1-16,0 0 1 0,0 0 1 0,0 4 1 0,0-4 1 16,0 0 2-16,0 0 3 0,0 0 0 0,0 0 4 0,0 0 2 0,0 0 2 0,0 0 3 15,0 0 0-15,0 0 1 0,0 0 0 0,0 0 1 0,0 0-1 0,0 0-3 16,0 0 0-16,0 0-4 0,0 0 0 0,-2-4-2 0,2-3-4 0,-2 3 0 16,2 2-4-16,0-2-3 0,0 1-2 0,-2-1 1 0,2-3-1 0,0 0-1 15,0 3 0-15,0-3 0 0,0 3-1 0,0-3 1 0,0 5 0 0,0-5-2 16,0-1 0-16,0 5-1 0,2-4 0 0,-2-1 0 0,0 6 0 0,0-5 1 15,0 0-2-15,0 3 0 0,0-3 0 0,0 3-2 0,0-3 3 0,2 3-2 16,-2-3 0-16,0 5 1 0,0-5 0 0,0 3 0 0,0 0 0 0,0-3-2 16,0 4 2-16,0-1-1 0,2 1 0 0,-2-1 1 0,0 4 0 0,0-6 0 15,0 2 0-15,0 1 0 0,0 3 0 0,0-4 1 0,0 0 0 0,0 4 0 16,3-3 2-16,-3 3-2 0,0-7 0 0,0 7 2 0,2-4-2 0,-2 4 2 16,0 0-4-16,0-3 4 0,0 3-1 0,0 0 1 0,0 0 1 0,0-4-2 15,0 4 1-15,0 0-1 0,0 0 1 0,0 0 0 0,0 0 1 0,0 0-1 0,0 0-2 16,0 0 1-16,0 0 0 0,0 0 0 0,0 0-3 0,0 0-2 15,0 0 0-15,0 0-2 0,0 0 0 0,0 0-3 0,0 0 1 0,0 0-1 16,0 0-2-16,0 0 1 0,0 0 1 0,0 0-1 0,0 0-1 0,0 0 1 0,0 0-1 16,0 0 3-16,0 0-1 0,0 0 1 0,0 0 1 0,0 0 2 15,0 0-1-15,0 0 1 0,0 0 1 0,0 0 0 0,0 0-1 0,0 0 1 0,0 0 0 16,0 0 2-16,0 0 1 0,0 0-2 0,0 0 1 0,0 0-1 16,0 0 2-16,0 0-1 0,0 0 0 0,0 0 2 0,0 0-1 0,0 0 0 0,0 0 2 15,0 0-1-15,0 0 0 0,0 0 2 0,0 0-1 0,0 0 2 0,0 0 2 16,0 0 0-16,0 0 3 0,0 0 2 0,0 0 3 0,0 0 1 0,0 0 2 15,0 0 2-15,0 0 1 0,0 0 1 0,-2 4 0 0,2-4-2 0,0 0 1 16,-5 0 0-16,5 0 0 0,0 0-2 0,-4 0 0 0,-1 0-2 0,3 0-1 16,2 0-3-16,-4-4 0 0,2 4-4 0,-3 0 0 0,3-4-1 0,-1 4 1 15,-1-2 1-15,2 2-1 0,0 0 1 0,-1-5 1 0,1 5-1 0,2 0 1 16,-4-2-1-16,2-2 1 0,-1 4 0 0,3-4 0 0,-4 1 1 0,4 3 1 16,-3-4 0-16,3 1-1 0,-4-1 0 0,4 1 0 0,0 3-2 0,-2-4 0 15,0-2 0-15,2 6-3 0,0-7-1 0,-3 3-1 0,3 1-2 0,0-1-1 16,0 0-1-16,0 1-1 0,3-4 0 0,-3 3 0 0,0 0-3 0,2 1 1 15,-2-1 0-15,2 2-1 0,-2-2 1 0,4 1 1 0,-4-1-1 0,3 4 1 16,-3-4 1-16,4 1 1 0,-4 3-3 0,3-4 1 0,-1 1-1 0,0 3-1 16,0-4 2-16,0 4 1 0,1 0 0 0,-3 0-1 0,4-3 0 0,0 3-1 15,-1-4 2-15,1 4 0 0,-4 0 1 0,5 0 0 0,-1 0 3 0,3 4 0 16,-5-4 2-16,2 3 3 0,1-3-1 0,-1 4 3 0,1-4-1 0,-1 0 1 16,1 3 1-16,-3 1 2 0,2-1-1 0,-2-3 2 0,1 4-1 0,-1 0 0 15,2-4 2-15,-4 3 1 0,3 1 0 0,-1-4-1 0,0 2 2 0,-2-2 0 16,0 4-1-16,0-1 4 0,0-3 0 0,2 4 0 0,-2-4 3 0,0 4-1 15,0-4 3-15,-2 7 0 0,2-4 0 0,0-3 1 0,-2 4-1 0,2-4 0 16,-5 4 1-16,3-1-3 0,0 1 1 0,-3-4-4 0,1 2 1 0,0 3-1 16,1-5-1-16,-1 2-1 0,-1 2-1 0,1-4 0 0,0 0-2 0,-1 4 0 15,1-4-1-15,-3 0 1 0,3 0 0 0,-1 0 1 0,1 0-2 0,-1-4 1 0,1 4 1 16,-1 0-1-16,1-4 0 0,0 2 1 0,1 2-2 0,-1-5 1 16,1 3-2-16,-1 2 1 0,2-4 0 0,0 1-2 0,-1-1-2 0,2 0 0 15,-2 1-2-15,3-1 1 0,-2 1 0 0,2 3-3 0,0-4-1 0,0-3-1 16,0 7-2-16,0-4 1 0,0 2-1 0,0-2-1 0,2 1 0 0,-2-1-1 15,3-3 0-15,-2 7-1 0,2-7-3 0,-1 7 1 0,0-4 0 0,1 1-1 0,-2-1 0 16,2 0-1-16,1 2 1 0,-1 2-3 0,1-4 1 0,-2 1 0 16,3 3-3-16,-3 0 1 0,2-4 2 0,1 4-2 0,-5 0 2 0,4 0 0 0,1 0 3 15,1 4-2-15,-1-4-1 0,-3 0 3 0,2 3 3 0,1 1 1 0,-3-4 0 16,0 2 3-16,0 2 1 0,1 0 1 0,-3-1 3 0,4 1 0 0,-4-1 3 16,2 1 2-16,1-1 4 0,-3-3-1 0,0 4 5 0,0 0 0 0,0-1 1 15,0 1 2-15,-3 2-1 0,1-3 3 0,2 1-2 0,-4 0 2 0,4-1-2 16,-3 1 0-16,1-1 2 0,0 1-2 0,0 0-1 0,-3-1-1 0,3 1 1 15,-2-4 0-15,2 0-1 0,-3 2 0 0,1-2-1 0,2 0-2 0,-3 0 0 16,0 0 1-16,1 0-2 0,0 0-3 0,-3-2 2 0,3 2-1 0,-1-4-3 16,0 1-3-16,1-1 1 0,0 0-2 0,0 1-3 0,1-4-2 0,1 3-1 15,-3 0-2-15,5-3 1 0,-4 5-2 0,4-2-2 0,0 1 0 0,0-1-1 16,0 4-2-16,0-7-1 0,0 0-1 0,2 7 0 0,0-4-2 0,1-3 1 16,-1 7 2-16,-2-4 0 0,2 2-2 0,2-2 1 0,-1 4-2 0,-1-3 0 15,0-1-1-15,2 4 3 0,-1 0-3 0,1-4 0 0,1 4 2 0,-1 0 0 16,1 0-1-16,-1 0 0 0,0 0-1 0,1 0 2 0,0 4 0 0,-1-4 1 15,0 0 1-15,1 4 1 0,-3-4 1 0,2 3 2 0,1 1-1 0,-3-2 4 16,2 2-1-16,-1-4 0 0,-1 7 1 0,0-7 3 0,0 4 2 0,1-1-1 16,-3 1 3-16,2-1 1 0,-2-3 1 0,0 4 4 0,0-4-1 0,0 4 4 15,0 3 1-15,0-7 2 0,-2 2 5 0,2 2 0 0,0-1 4 0,0-3-1 16,-5 4 1-16,3-4 5 0,0 4-1 0,-1-4 0 0,-1 3 2 0,2 1 2 16,-3-4-2-16,3 0 0 0,-2 0-1 0,-1 3 0 0,1-3-3 0,0 0-1 15,-1-3 0-15,0 3-3 0,1-4-2 0,0 1-2 0,-1 3-1 0,3-4-4 16,-2-3-2-16,1 3-5 0,-1-2-2 0,1 3-4 0,3-1-1 0,-1-3-4 15,1 0-4-15,0 3-2 0,0-3-3 0,1 3-1 0,-1-2-4 0,3 3 0 16,-1-1-4-16,0 0-1 0,3 1-3 0,-3-1 1 0,0 1 1 0,3 3-2 16,-3 0 1-16,2 0 0 0,-4 0-2 0,5 0 4 0,2 0-1 0,-5 0 2 15,2 3 0-15,1 1 2 0,-3-4 2 0,0 3 4 0,2 1 2 0,-1 0 2 16,-1-4 4-16,0 7 1 0,-2-5 2 0,2 2 5 0,-2 0 3 0,0 3 1 16,0-4 4-16,0 1 6 0,0 3-1 0,-2-3 4 0,2-1 0 0,-2 1 5 15,2 2 0-15,-2-3 1 0,-1 1-1 0,1 0 3 0,0-1 3 0,0 1-3 16,0-1 0-16,-1 1 1 0,1 0 1 0,0-4-1 0,0 0 0 0,-3 3 1 15,3-3-2-15,2 0-3 0,-5 4 4 0,5-4-4 0,-4 0 1 0,0-4-2 16,1 4-3-16,-1-3-1 0,2 3-2 0,2 0-7 0,0-4-10 0,-2 0 0 16,2 4 0-16,-3-3-6 0,3-4-6 0,3 3-3 0,-1 0-3 0,0 1-5 15,0-1 0-15,0 2-3 0,3-5 0 0,-1 3-3 0,1 4-1 0,-1-7 3 16,1 7 1-16,-1-4 0 0,3 1 3 0,-3 3 2 0,1-4 2 16,-1 4-2-16,0 0 3 0,1 0-2 0,-1 0-1 0,-4 0 1 0,5 0-1 0,-5 0 2 15,4 0 0-15,-2 4 0 0,-2-4 1 0,3 0 1 0,-3 0 4 16,2 3 2-16,-2-3 2 0,0 4 2 0,0 3 4 0,0-3 4 0,-2-1 3 0,2 1 3 15,-5-2 4-15,5 2 0 0,-4 3 2 0,2-3 2 0,-1-1 2 0,1 1 2 16,-2-1 2-16,1 1 2 0,-1-4-2 0,2 4 4 0,0-4-3 0,-1 0 0 16,3 0-3-16,-4 3 1 0,0-3 0 0,-1-3-1 0,3 3-3 0,-2 0-2 15,-1-4-8-15,3 0-8 0,-3 1-14 0,3-1-11 0,0 1-13 0,0-1-15 16,-1-3-15-16,1 3-15 0,0 2-23 0,2 2-25 0,0 0-34 16,0-7-36-16,0 7-39 0,0 0-38 0,0 0-78 0,0 0-94 0,0 0-71 0,0 0-55 15,0 0-10-15,0 0 11 0,0 0 25 0,0 0 31 0,-2 7 40 0,0-5 42 16,-1 2 50-16,-1-1 53 0,0 1 56 0,-1 0 57 0,0 3 76 0</inkml:trace>
  <inkml:trace contextRef="#ctx0" brushRef="#br0" timeOffset="51221.08">15300 12463 19 0,'0'0'46'0,"0"0"19"0,0 0 20 0,-6 0 25 0,6 0 28 16,0 0 30-16,0 0 26 0,0 0 26 0,0 0 14 0,-1-4 7 0,1 4-2 15,0 0-13-15,-3-3-4 0,3 3 2 0,-3 0-6 0,3 0-6 0,0-4-11 16,0 4-18-16,0 0-14 0,-1 0-18 0,1 0-10 0,0 0-8 0,-3-7-8 15,3 7-6-15,0 0-5 0,0 0 1 0,0 0-1 0,0 0-2 0,0 0-2 16,0 0-5-16,0 0-3 0,-1-4-5 0,1 4-7 0,0 0-11 0,0 0-5 16,0 0-7-16,0 0-6 0,0 0-7 0,0 0-2 0,0 0-5 0,0 0-3 15,0 0-2-15,0 0-2 0,0 0-3 0,0 0-1 0,0 0-3 0,0 0 0 16,0 0-3-16,0 0-2 0,0 0-1 0,0 0-1 0,0 0 2 0,-3 4-3 16,3-4 2-16,0 0 2 0,0 3-1 0,0-3-1 0,0 4 2 0,0-4 2 15,3 4 0-15,-3 3 0 0,0-5 0 0,1 2 2 0,2 0 1 0,-2 3 1 16,-1-4-1-16,3 4 0 0,1-3-2 0,-4 3-1 0,6-1-1 0,-6 1-1 15,1 1-2-15,2-1-3 0,-2 0 0 0,2 0-1 0,0-1-2 0,-3 1-1 16,1 1-6-16,-1-1-1 0,3 0-1 0,-2-3-3 0,-1-1 0 0,3 3-3 16,0-1-2-16,-3-3-1 0,0-2-1 0,0 4 0 0,0-4 0 0,0 0 0 0,1 4 2 15,-1-4 1-15,0 0 5 0,0 0 2 0,0 0 3 0,0 0 4 16,0 0-1-16,0 0 2 0,0 0 0 0,0 0 1 0,0 0-2 0,0 0-1 16,-1-4-2-16,1 0-2 0,0 2-4 0,-3-3-3 0,0-1-3 0,3 3-4 0,-1-5-5 15,-2 1-4-15,3 0-3 0,-1 0-1 0,1 1-4 0,0-1-1 16,0-4-3-16,-3 4 0 0,3-4-3 0,-3 5 0 0,3-1 0 0,0-4-4 0,0 4 2 15,0-4-1-15,0 5-3 0,0-1 3 0,0-4 1 0,0 4 0 16,0 0 3-16,0-1 2 0,0-1-1 0,0 5 3 0,0-7 2 0,-1 4 2 0,1 0 1 16,-3 3 1-16,3-3 3 0,0 1 1 0,0-1 0 0,-1 3 0 0,1 1 1 15,0-4 2-15,0 3 0 0,-3 0 1 0,0 1 0 0,3 3 2 0,0-4 1 16,0 2 1-16,0 2 2 0,0-4 0 0,0 4 2 0,-1-3 1 0,1 3 3 16,0 0 2-16,0 0 4 0,0-4 1 0,0 4 4 0,0 0 0 0,0 0 3 15,0 0 1-15,0 0 0 0,0 0 3 0,0 0-1 0,0 0 1 0,0 0 0 16,0 0-2-16,0 0 0 0,0 0-2 0,0 0-5 0,1 0 0 0,2-4 0 15,-3 4-1-15,4 0 0 0,0-3-2 0,2 3 1 0,-5 0 1 0,3 0-3 16,2 0 2-16,-2-4 2 0,0 4-1 0,0-3 4 0,2 3-2 0,-1 0 5 16,1 0-4-16,-2-4 1 0,0 4-1 0,0 0 0 0,1-3-3 0,-3 3 2 15,2-4-2-15,2 4-3 0,-5 0-1 0,-1 0 1 0,4-4-3 0,-4 4-4 16,3 0 1-16,-3 0-1 0,0 0-1 0,0 0 1 0,3-2-2 0,-3 2 1 16,0 0 0-16,0 0-2 0,0 0 0 0,0 0 0 0,0 0 2 0,0 0 1 15,0 0-1-15,0 0 1 0,0 0 0 0,0 0-3 0,0 0-4 0,0 0-9 16,1 0-12-16,-1 0-16 0,0 0-19 0,3-4-17 0,-3 4-22 0,0-3-26 15,0 3-30-15,0 0-35 0,1-4-34 0,-1 4-36 0,0-4-94 0,0 4-121 16,0 0-57-16,0 0-22 0,0 0 5 0,0 0 23 0,0 0 30 0,0 0 35 0,0 0 39 16,3 4 41-16,-3-4 46 0,0 0 49 0,0 7 51 0,-3-3 55 0,3-4 86 15</inkml:trace>
  <inkml:trace contextRef="#ctx0" brushRef="#br0" timeOffset="64361.51">15430 12456 4 0,'0'0'62'0,"0"0"34"0,0 0 29 0,0 0 29 16,0 0 25-16,0 0 27 0,0 0 24 0,0 0 22 0,0 0 20 16,0 0 18-16,0 0-3 0,0 0-16 0,0 0-34 0,0 0-43 0,0 0-27 0,0 0-22 15,0 0-21-15,0 0-21 0,0 0-18 0,0 0-21 0,0 0-15 0,0 0-11 16,0 0-11-16,0 0-8 0,0 0-8 0,0 0-6 0,0 0-1 0,0 0-2 16,0 0 1-16,0 0 2 0,0 0 6 0,0 0 8 0,0 0 8 0,0 0 12 15,0 0 9-15,0 0 7 0,0 0 6 0,0 0 9 0,0 0 4 0,0 0 4 16,0 0 2-16,0 0 4 0,0 0 1 0,0 0-3 0,0 0-2 0,0 0-9 15,0 0-7-15,0 0-8 0,0 0-10 0,0 0-6 0,0 0-5 0,0 0-5 16,0 0-3-16,0 0 0 0,0 0-3 0,0 0-2 0,2 3 2 0,-2-3-1 16,0 0 3-16,0 4 2 0,0-4 1 0,3 0 2 0,-3 0 2 0,0 0 4 15,2 6 0-15,-2-6 0 0,0 0 1 0,0 0-2 0,0 0 2 0,0 0-1 16,0 0-2-16,0 0 1 0,0 0 0 0,0 0-2 0,0 7 0 0,0-7 0 16,0 0 0-16,0 0-1 0,0 0 0 0,0 0-3 0,0 0-1 0,-5 0-2 15,5 0 0-15,0 0-3 0,0 0-3 0,0 0-3 0,-2 0-5 0,2 0-6 16,-2-3-2-16,2 3-7 0,-3-4-4 0,3 4-4 0,0-4-5 0,0 4 0 0,0-2-5 15,0 2 1-15,0-7-4 0,0 7 0 0,0-4 0 0,0 0 2 16,0 4 2-16,0-3-2 0,0 3 6 0,3-4-1 0,-3 4 3 0,0 0 3 0,0 0 1 16,2 0 0-16,-2 0 2 0,0 0 1 0,0 0 1 0,0 0 3 0,2-3 1 15,-2 3 2-15,0 0 1 0,0 0 3 0,0 0 4 0,5 3 4 0,-5-3 1 16,2 0 5-16,-2 0 3 0,3 4 4 0,-3-4 4 0,1 0 4 0,-1 0 3 16,0 3 2-16,0-3 1 0,3 4 1 0,-3-4 0 0,0 0 0 0,2 4 1 15,-2-4-2-15,0 0 0 0,0 7-1 0,0-7-2 0,0 0-1 0,-2 0-5 16,2 0 0-16,0 0-4 0,0 0-1 0,-3 2 0 0,3-2-3 0,0 0-1 15,0 0-1-15,0 0-3 0,0 0-1 0,0 0-2 0,0 0-3 0,0 0 1 16,-1 4-2-16,1-4-4 0,0 0 2 0,0 0-2 0,-3-4 0 0,3 4-3 16,-2 0-2-16,2 0-4 0,-2-2-1 0,2 2-2 0,0 0-3 0,-3-4-2 15,3 4-1-15,0 0-4 0,0 0-2 0,0 0-4 0,0 0-1 0,0 0-4 16,0 0-1-16,0 0 0 0,0-3 0 0,0 3 1 0,0 0 1 0,0 0 2 16,5 0 2-16,-5 0 1 0,0 0 6 0,2-4 1 0,-2 4 5 0,0 0 3 15,0 0 3-15,4 0 3 0,-4 0 2 0,5 4 4 0,-5-4 4 0,2 0 3 16,-2 0 3-16,0 3 3 0,0-3 2 0,3 0 1 0,-3 0 5 0,0 0-1 15,1 4 2-15,-1-4 2 0,0 6 0 0,-1-2 1 0,1-4 1 0,-3 3 0 16,3 1-2-16,-2-4-2 0,2 0-3 0,-2 7-1 0,-1-7-2 0,2 3-3 16,1-3 0-16,-3 4-4 0,1-4 0 0,2 0-3 0,-5 0 0 0,5 0-1 15,-2 4-2-15,2-4-3 0,-5-4 2 0,5 4-2 0,-4 0 1 0,2 0-1 16,-3-4 0-16,5 4-1 0,-1-3-1 0,-2 3-3 0,1-4 0 0,2 4-2 16,0 0-3-16,-2-3 1 0,2 3-3 0,0-4-3 0,0 4 1 0,0-7-3 15,0 7-2-15,0-4 1 0,0 4-1 0,0-2-2 0,2-2 1 0,-2 1 2 16,0 3-1-16,2-4-1 0,1 4 3 0,-2-4 1 0,2 1 1 0,-1 3 0 15,-2 0 3-15,5 0 1 0,-4-4 1 0,4 4-1 0,-5 0 2 0,2 0-1 16,3 0 2-16,-5 0 1 0,6 0 2 0,-3 0 2 0,-3 0 1 0,4 0 0 16,-4 0 1-16,4 4 3 0,-4-4 0 0,0 0 2 0,5 3 1 0,-5-3 3 15,0 0 4-15,0 4 2 0,0-4 2 0,0 0 3 0,2 0 0 0,-2 0 1 16,0 0 2-16,-2 7-2 0,2-3 1 0,-2-2-2 0,-1 2 2 0,2-4-2 0,-2 4-2 16,1-1 0-16,2 1-5 0,-5-4-1 0,4 3-3 0,-2-3-2 15,3 0-2-15,-4 4-1 0,-1-4-3 0,5 0 0 0,-5 0 0 0,1 0-2 0,4 0 0 16,-2 0-2-16,-3 0 1 0,1 0 0 0,2-4-3 0,-3 1 1 0,4 3-2 15,-2 0-2-15,0-4 1 0,2 1-4 0,1 3 0 0,-3-4-4 0,2 4-1 16,1 0 0-16,0-4-4 0,0 4 0 0,0-2-1 0,0 2-2 0,0 0 0 16,0-7-1-16,0 7-1 0,1 0 0 0,-1-4 0 0,0 4 2 0,4-4-2 15,-1 4 1-15,-3 0 2 0,4-3 3 0,-1 3 1 0,-3 0 2 0,4 0 0 16,0 0 2-16,1 3 0 0,-3-3 3 0,2 4 3 0,-1-4 2 0,-3 0 1 16,4 0 4-16,-1 4 3 0,-3-4 2 0,2 0 2 0,-2 0 2 0,2 3 2 15,-2-3 3-15,0 4 3 0,0-4 2 0,3 2 2 0,-3-2 3 0,0 0 0 16,0 4 2-16,-3 0-2 0,3-4 0 0,0 3-3 0,-2 1 1 0,2-1-3 15,-5-3-1-15,5 4-4 0,-2-4-1 0,0 3-4 0,-1 1 0 0,-1-4-3 16,4 4-3-16,0-4 0 0,-4 0-2 0,1 0-1 0,3 0-1 0,-4 3 0 16,4-3 0-16,-2 0-1 0,2 0 1 0,0 0-3 0,-5 0 1 0,5 0-1 15,-4-3-4-15,4 3 2 0,-3 0-4 0,3 0-3 0,0 0-1 0,-1-4-1 16,1 4-1-16,0 0-4 0,0 0-2 0,0 0 0 0,0 0-2 0,0-4 0 16,0 4-1-16,1-3 1 0,-1 3-1 0,0-4 2 0,0 4-1 0,6 0 2 15,-6 0 1-15,1-3 1 0,4 3-2 0,-5 0 4 0,2 0 0 0,-2 0 2 16,4 0-1-16,1 0 3 0,-5 0 2 0,2 0-2 0,2 0 1 0,1 0 1 15,-3 0-1-15,-2 0 3 0,3 3 0 0,-1 1 1 0,0-4 2 0,-2 0 1 16,3 3-1-16,-3-3 2 0,1 4 3 0,-1-4 1 0,0 4 1 0,0-4 0 16,0 0 2-16,0 0 5 0,0 0 0 0,0 0 1 0,0 7 2 0,0-7 1 15,0 0 2-15,0 0 2 0,0 2 2 0,0-2-1 0,0 0 2 0,0 0-3 16,0 0 1-16,-1 0-2 0,1 0-1 0,0 0-2 0,-3 4-3 0,3-4-1 0,0 0-1 16,-4 0-6-16,-1-4-1 0,5 4-3 0,-2 0-4 0,-1-2-1 15,-1 2-3-15,4 0-3 0,-2-4-3 0,0 4-1 0,-1-3-4 0,3 3 0 0,-1-4-2 16,-2 4 1-16,3 0-2 0,0-4-1 0,0 4-2 0,0 0 0 15,-2-3-1-15,2 3-4 0,0 0 0 0,0 0-3 0,0 0-2 0,0 0-1 0,0 0-3 16,0 0-2-16,0 0 0 0,0-4-1 0,0 4 0 0,0 0-1 0,2-3 3 16,-2 3-1-16,0 0 1 0,0 0 3 0,0 0 3 0,3-4 2 0,-3 4 5 15,0 0 4-15,1 0 2 0,-1 0 4 0,0 0 1 0,0 0 3 0,5-3 3 16,-5 3 0-16,0 0 2 0,0 0 1 0,0 0 1 0,2 0 1 0,-2 0 2 16,0 0 1-16,0 0 1 0,0 0 0 0,4 0 2 0,-4 0 2 0,0 0 1 15,0 0 1-15,5 3 2 0,-5-3 2 0,0 0 3 0,0 0 4 0,0 4 3 16,0-4 2-16,0 0 3 0,0 0 4 0,0 3 2 0,0-3 4 0,0 4-2 15,-2-1 3-15,-1 1 1 0,3-4 1 0,-1 0 0 0,-2 4-2 0,3-4 0 16,-2 0-2-16,2 0-2 0,-5 3-1 0,5-3-1 0,-1 4-5 0,1-4-3 16,-5 0 0-16,5 0-3 0,0 0 0 0,0 0-4 0,-2 0-3 0,2 0 0 15,-4-4-6-15,4 4-2 0,-3-3-5 0,0 3-6 0,3 0-5 0,0-4-5 16,0 4-5-16,0-4-4 0,0 4-3 0,0-3-5 0,0-1-1 0,3 1-2 16,-3-1-2-16,3 4-1 0,-2-3 0 0,2-1 2 0,-1 4 2 0,0 0 3 15,2-4 4-15,1 4 5 0,-3-2 2 0,2 2 6 0,1 0 0 0,-5 0 2 16,5 0 4-16,-1 0 2 0,0 0 1 0,1 2 1 0,-3-2 2 0,2 0 1 15,-1 4 2-15,-1-4 1 0,-2 0 1 0,2 4 1 0,2-1 2 0,-4-3 3 16,0 0 2-16,3 4 2 0,-3-4 5 0,0 0 4 0,0 0 2 0,0 0 5 16,0 0 2-16,0 0 6 0,0 0 1 0,0 3 4 0,0-3 2 0,0 0-1 15,0 4 0-15,0-4 1 0,-3 3-4 0,3-3 0 0,-1 0-4 0,1 0-4 16,-5 4-2-16,5-4-5 0,-5 0-4 0,5 0-5 0,-4 0-4 0,2 0-3 16,2 0-4-16,-5 0-2 0,1 0-2 0,4 0 0 0,-2 0-2 0,-3-4-2 15,5 4-1-15,-2 0 1 0,2 0-3 0,-2-3-1 0,2 3-1 0,0 0 1 16,0 0-3-16,0 0-1 0,0 0 1 0,0 0-1 0,0 0-2 0,0 0 0 15,0 0-3-15,0 0 0 0,0 0 1 0,0 0-3 0,0 0 0 0,0 0 0 16,0 0-1-16,0 0 3 0,0 0-2 0,0 0 1 0,2-4 3 0,-2 4-1 0,0-3 4 16,0 3-1-16,2 0 3 0,3-4 1 0,-5 4 0 0,2 0 2 15,1 0 2-15,-3 0 1 0,4-3 0 0,-4 3 2 0,2 0 0 0,-2 0 0 0,5 0 2 16,-5 0-2-16,4-4 1 0,-4 4-2 0,0 0 0 0,0 0 1 0,4 0 0 16,-4 0 2-16,0 0 0 0,0 0 1 0,0 0 0 0,0 0 1 0,0 0 1 15,0 0 3-15,0 0 0 0,0 0 4 0,0 0 1 0,0 0 5 0,0 0 4 16,0 0 1-16,0 0 1 0,0 0 4 0,0 0 0 0,0 0 3 15,0 0 0-15,0 0 1 0,0 0-1 0,0 0 0 0,0 0-4 0,0 0-1 0,-2 4-1 16,2-4-3-16,-5 3-3 0,5-3-3 0,-4 0-3 0,4 0-1 0,-2 0-3 16,2 0-1-16,-5 4-1 0,5-4-1 0,-4 0-2 0,4 0 1 15,-2 0 1-15,2 0-2 0,0 0 2 0,-5 0-1 0,5 0 1 0,0 0 0 0,0 0 1 16,0 0 1-16,-2 0-1 0,2 0 0 0,0 0 0 0,0 0-2 0,0 0 1 16,-2 0-3-16,2 0-3 0,0 0-2 0,0 0-2 0,0 0-4 0,0 0-1 15,0 0-2-15,0 0-1 0,0 0-2 0,0 0 0 0,0 0 0 0,0 0 0 16,0 0 0-16,2-4 1 0,-2 4 1 0,0 0 2 0,0 0 1 0,2 0 2 15,-2 0 2-15,0 0 3 0,0 0 2 0,3-3 2 0,-3 3 0 0,0 0 0 16,0 0 1-16,0 0 1 0,2 0 0 0,-2 0 0 0,0 0 1 0,0 0 1 16,2 0 1-16,-2 0 1 0,0 0 0 0,4-4 0 0,-4 4-1 0,0 0 1 15,3 0 0-15,-3 0-1 0,0 0 1 0,2-4 0 0,-2 4 0 0,2 0-1 16,-2 0 0-16,0 0-1 0,4-2 0 0,-4 2 1 0,0-4-2 0,0 4-1 16,0 0 1-16,3 0 0 0,-3 0-1 0,0 0 2 0,2-3 0 0,-2 3-2 15,0 0 0-15,2 0 0 0,-2 0 1 0,0 0-2 0,0-4-2 0,0 4 1 16,3 0 0-16,-3 0 0 0,1-4-1 0,-1 4 0 0,0 0-2 0,3-3 1 15,-3 3 2-15,0 0-1 0,0 0-1 0,0 0 1 0,0 0-1 0,4 0 2 16,-4 0 0-16,0 0-1 0,0 0 2 0,0 0 2 0,0-4-1 0,0 4 1 0,0 0 1 16,0 0-1-16,0 0 1 0,5-3-1 0,-5 3 1 0,0 0-1 15,0 0 2-15,0 0 1 0,0 0-1 0,2-4 1 0,-2 4 0 0,2 0-1 0,-2 0-2 16,2-3 2-16,1-1-2 0,-3 4 0 0,2 0 1 0,-2-4-1 16,2 2-1-16,-2 2 1 0,3 0-1 0,-2-5 0 0,-1 5 0 0,0-2-1 0,3-2-1 15,-3 4 1-15,2 0-1 0,-2 0 0 0,2-3 1 0,-2 3-2 0,0-4 2 16,0 4-1-16,0 0 0 0,3 0 1 0,-3 0-1 0,0 0-1 0,0 0 0 15,1-4 1-15,-1 4 2 0,0 0 0 0,0 0 0 0,3-3-1 0,-3 3 2 16,0 0-1-16,0 0 0 0,0 0 2 0,0 0-2 0,2-4-1 0,-2 4 1 16,0 0 2-16,2-3-2 0,-2 3 1 0,3-4 0 0,-3 4 0 0,0 0 0 15,0 0 0-15,2-4-1 0,-2 4 1 0,0-3-1 0,0 3-1 0,2-4 1 16,-2 4 3-16,2-2-2 0,-2 2 0 0,0-4 0 0,0 4-1 0,2-3-1 16,-2 3 0-16,3-4 2 0,-3 4-1 0,0-4 0 0,2 1 1 0,-2 3-1 15,0-4 0-15,0 4 0 0,2-3-1 0,-2-1 0 0,0 4 2 0,2-4-1 16,-2 1-1-16,0 3 1 0,2-4 0 0,-2 4 2 0,0-2-1 0,0-2 1 15,0 4 1-15,0-3 1 0,0 3 0 0,3-4-1 0,-3 4 2 0,2-4 0 16,-2 4 1-16,0-3-1 0,0 3 0 0,0-7-1 0,0 7 2 0,0-4-2 16,0 4-1-16,0-3-1 0,0 3 0 0,0-4 1 0,0 4-2 0,0-4 2 15,0 4-3-15,2-2 2 0,-2 2-2 0,-2-7 0 0,2 7-1 0,2-4 2 16,-2 4 0-16,0-4 1 0,0 4 0 0,0 0 1 0,0-3 0 0,0 3 0 16,0 0 0-16,0 0 0 0,0-4-1 0,0 4 2 0,0 0-1 0,0-3 1 15,0 3-1-15,0 0 1 0,0 0 0 0,0 0 0 0,0 0-1 0,2-4 0 16,-2 4 0-16,0 0-2 0,0 0 2 0,0-3 0 0,0 3-2 0,0 0 1 15,0 0-2-15,3-4 1 0,-3 4-1 0,0 0-2 0,0 0-1 0,0-4 1 16,0 4 1-16,0 0 0 0,0-2-1 0,0 2-1 0,0 0 1 0,0-5 0 16,0 5 2-16,0 0-1 0,0 0 1 0,0 0 1 0,0-2-1 0,0 2 0 15,0 0 1-15,0 0-1 0,0 0 0 0,0-4 0 0,0 4 2 0,0 0-1 0,0 0 0 16,0 0 0-16,0 0 1 0,0-7-1 0,0 7 0 0,0 0-1 16,0 0 0-16,2-4 0 0,-2 4 2 0,0 0 0 0,0-3-1 0,0 3-1 0,0 0 1 15,0-4-4-15,0 4 1 0,0 0 1 0,0-3-1 0,0 3 0 0,0 0 1 16,2-4 0-16,-2 4 0 0,0 0 0 0,2 0-2 0,-2 0 2 0,0 0-1 15,0-6 1-15,0 6 0 0,0 0 1 0,0 0 1 0,0 0-1 0,0 0 0 16,3-7 0-16,-3 7 1 0,0 0 0 0,0 0 1 0,0 0 1 0,0 0-2 16,2-4 1-16,-2 4-1 0,0 0 1 0,0-7-1 0,0 7 2 0,0 0-1 15,0-4-2-15,0 4 1 0,0 0 0 0,0-3-1 0,0 3 0 0,0 0-1 16,0 0-1-16,0-4 0 0,0 4-1 0,0-3 1 0,0 3 0 0,0 0 0 16,0 0-1-16,2-4 0 0,-2 4 2 0,0 0 0 0,0-4 0 0,0 4 1 15,0 0 0-15,0-3 1 0,0 3-2 0,0 0 1 0,0-6-1 0,0 6 1 16,0 0 2-16,0-4-1 0,0 4 0 0,0 0-1 0,0-3 0 0,0 3-1 15,0-4-1-15,0 4 1 0,0-4 0 0,0 4-3 0,0-3 2 0,0 3 0 16,0 0-1-16,0-7 0 0,0 7 2 0,0 0 0 0,0 0-1 0,0 0 1 16,2-4-2-16,-2 4 4 0,0 0-2 0,0 0 1 0,0-7-1 0,0 7 1 15,0 0 0-15,0 0 2 0,0-4 0 0,0 4 0 0,0 0 1 0,0 0 0 0,0-2-1 16,0 2 0-16,0 0 1 0,0-4-1 0,0 4-1 0,0 0 1 16,0 0-1-16,0-3 1 0,0 3 0 0,0 0-1 0,0-4-1 0,0 4 1 0,0 0-2 15,0 0 1-15,0-7-1 0,0 7 1 0,0 0-1 0,0-4 0 16,0 4 1-16,0 0 1 0,0-3-1 0,0 3-1 0,0 0 1 0,0-4 1 0,0 4 0 15,0 0 2-15,0 0-1 0,0-3-2 0,0 3 0 0,0 0 2 0,0-4-1 16,0 4 1-16,0 0-1 0,0 0 1 0,0-6 1 0,0 6-1 0,0 0 1 16,0 0 0-16,0-5 0 0,0 5-3 0,0 0 2 0,-2-2-2 0,2 2 2 15,0-4-1-15,0 4 1 0,0 0-2 0,0-3-1 0,0 3-1 0,0 0-1 16,0 0 2-16,0-4-1 0,0 4 0 0,0 0 1 0,0-4 0 0,0 4 1 16,0-3 2-16,0 3-3 0,0 0 0 0,0-7-2 0,0 7 4 0,0-4-1 15,0 4 0-15,0 0 1 0,0-4-2 0,0 4 0 0,0 0 1 0,0-2-1 16,0 2 1-16,0 0 0 0,0-7-1 0,0 7 0 0,0-4 2 0,0 4-2 15,0 0 1-15,0-3 0 0,0 3 1 0,0-4-1 0,0 4 0 0,0 0 0 16,0-4 1-16,0 4-1 0,0-3 0 0,0 3 1 0,0 0-1 0,0-7 0 16,0 7 0-16,0-4 2 0,0 4-2 0,0 0 2 0,0-4-2 0,0 4 2 15,0 0 0-15,0-3 1 0,0 3-2 0,0 0 1 0,0 0 1 0,0-4 0 16,0 4-1-16,0 0 0 0,0-2 0 0,0 2 1 0,0 0-2 0,0-7 1 16,0 7 1-16,0-4-3 0,0 4-1 0,0-4-1 0,0 4 2 0,0-3-1 15,0 3 0-15,0-4 1 0,0 4 1 0,0 0-1 0,0-3-1 0,0 3 1 16,0-4-1-16,0 4 0 0,0-7 0 0,0 7 2 0,0-4 0 0,0 4 1 15,0-2-2-15,0 2 2 0,0 0-1 0,0-7-1 0,0 7-1 0,0-4-1 16,0 4 1-16,0-4 0 0,0 4 0 0,0 0 1 0,0-3 1 0,0 3-1 16,0 0-1-16,0-4 0 0,0 4 1 0,0 0 0 0,0-7-1 0,0 7 2 15,0-3 0-15,0 3 1 0,0 0-1 0,0-4 1 0,0 4 0 0,0-4-2 16,0 4-1-16,0-2 1 0,0 2-1 0,0-7 1 0,0 7-1 0,0 0 2 16,0-4-2-16,0 4 2 0,0-4 0 0,0 4 0 0,0 0 2 0,0-3-1 15,0 3-1-15,0-4 2 0,0 4 1 0,0 0-1 0,-2-3 0 0,2 3 0 16,0 0 0-16,0-4-3 0,0 4 1 0,0 0 0 0,0-3 0 0,0 3 0 15,0 0-1-15,0-4 0 0,0 4-1 0,0 0-1 0,0-6 1 0,0 6-1 0,0 0 1 16,0-5-2-16,0 5 2 0,0 0 0 0,0-2 0 0,0 2-1 16,0 0 0-16,0-7-2 0,0 7 3 0,0-4 0 0,0 4 1 0,0-4 1 0,0 4-2 15,0-3-2-15,0 3 4 0,0-4-2 0,0 4 0 0,0 0-2 16,0-3 1-16,0 3 1 0,0 0-1 0,0-4 0 0,0 4-1 0,0 0 0 0,0-7-2 16,0 7 0-16,0 0 3 0,0-4-2 0,0 4 2 0,0 0-2 0,0 0 1 15,0-2-1-15,0 2 1 0,0 0-1 0,0 0 0 0,0 0 2 0,0-4 1 16,0 4 0-16,0 0 0 0,0 0 0 0,0-3-1 0,0 3 1 0,0 0-1 15,0 0-2-15,0 0 2 0,0-4 1 0,0 4 0 0,0 0 0 0,0 0 0 16,0-4 1-16,0 4-2 0,0 0 1 0,0 0 0 0,0-3 0 0,0 3 1 16,0 0 0-16,2-4-1 0,-2 4 2 0,0 0 0 0,0-3-1 0,0 3-1 15,0 0 0-15,0 0 0 0,0-4 0 0,0 4 0 0,0 0 2 0,0-7-2 16,0 7 1-16,0 0-1 0,0 0 1 0,0 0-1 0,0 0 2 0,0 0-1 16,0-6 0-16,0 6 2 0,0 0-2 0,0-4 0 0,0 4 2 0,0 0-2 15,0-3 0-15,0 3-1 0,0-4-1 0,0 4 1 0,0-4 0 0,0 4 0 16,0-3 0-16,0 3 0 0,0-7 0 0,0 7 1 0,0-4 1 0,0 4-1 15,0-3 0-15,0 3-1 0,0-4-1 0,0 4 1 0,0-4 0 0,0 4-1 16,0-6 1-16,0 6 0 0,0-3 0 0,0 3-2 0,0-4 2 0,0 4-1 16,0-4 0-16,0 4 0 0,0-3 2 0,0 3 0 0,0-7 2 0,0 7 1 15,0 0-1-15,-2-4 3 0,2 4-3 0,0-3 3 0,0 3-3 0,0 0 1 16,0-4 0-16,0 4 1 0,-2-4-1 0,2 4 1 0,0-2-1 0,0 2-3 16,-3-5 3-16,3 5 0 0,0 0-1 0,0-2-2 0,0 2 0 0,0 0 2 0,0-4-2 15,0 4 3-15,0 0-1 0,0-3-3 0,0 3 1 0,0-4-1 16,0 4 1-16,0 0 2 0,-2-4-1 0,2 4-2 0,0-3 2 0,0 3 0 0,0 0 1 15,-2-4-2-15,2 4 0 0,0-3-1 0,0 3 0 0,0-4 2 0,0 4 0 16,0 0 1-16,0-7-3 0,0 7-2 0,0-4 1 0,0 4 1 0,0-2 0 16,0 2 0-16,0-7 0 0,0 7-1 0,0 0 0 0,0-4 2 0,0 4-1 15,0 0-1-15,0 0-1 0,0 0 2 0,0-7-1 0,0 7 1 0,0 0 0 16,0-4 0-16,0 4-1 0,0 0 1 0,0 0-2 0,0-3 4 0,0 3-2 16,0 0-2-16,0-4 4 0,0 4-1 0,0-3 0 0,0 3-1 0,-2-8 0 15,2 8 0-15,0 0 2 0,0-2-1 0,0 2 0 0,0-4 0 0,0 4 1 16,0-3-1-16,0 3 0 0,0 0 1 0,0-4-4 0,0 4 1 0,0-7 0 15,0 7 2-15,0-4-1 0,0 4 1 0,0-3 1 0,0 3-4 0,0 0 2 16,0-4-1-16,0 4 1 0,0-3 0 0,0 3-1 0,0 0 1 0,-3-4 1 16,3 4 2-16,0 0-1 0,0-6 2 0,0 6-1 0,0-4-2 0,0 4 1 15,0 0 1-15,0-3-2 0,0 3 1 0,0 0-1 0,0-4 0 0,0 4 0 16,0 0 1-16,0 0-1 0,-2-4-1 0,2 4-1 0,0 0-1 0,0-3 1 16,0 3 0-16,0 0 0 0,0-7-1 0,0 7 2 0,0-4-1 0,0 4 0 15,0 0 1-15,0-3-2 0,0 3 1 0,0 0 0 0,0-4 1 0,0 4 0 16,0 0-1-16,0-4-1 0,0 4 1 0,0-2 0 0,0 2 1 0,0 0 0 15,0-7 1-15,0 7-1 0,0 0-1 0,2-4 1 0,-2 4 1 0,0-3 0 16,0 3-1-16,0 0 0 0,3-4 2 0,-3 4-1 0,0-4 1 0,0 4 0 16,0 0-2-16,0-3 1 0,0 3 0 0,0-4 1 0,0 4-1 0,0-3 0 15,0 3-1-15,0 0-1 0,0-8 1 0,0 8-1 0,0-3-1 0,0 3 2 16,2-4-1-16,-2 4 0 0,0-2-1 0,0 2 1 0,0-7-1 0,0 7-1 16,0-4 2-16,0 4-1 0,0-4 2 0,0 4 2 0,0-3-1 0,0 3 0 15,2-4-1-15,-2 4 0 0,0-3-1 0,0 3 0 0,0 0-1 0,2-4 4 16,-2 4-2-16,0-7 0 0,0 7 0 0,0 0 0 0,0-4-2 0,0 4 2 15,0-2-1-15,0 2 1 0,0 0 0 0,0-4 1 0,0 4 1 0,0-3-1 16,0 3 0-16,0-4 1 0,0 4-1 0,0-4 0 0,0 4-1 0,0-3 0 16,0 3 1-16,3-7 1 0,-3 7-2 0,0-4 0 0,0 4-2 0,0-3 1 0,0 3-1 15,0-4 0-15,0 4 1 0,0-4 0 0,0 4-1 0,0-2 1 0,0 2 2 16,0 0 2-16,0-7-3 0,0 7 1 0,0 0 1 0,0-4-1 16,0 4 0-16,0 0 0 0,2-4-1 0,-2 4 2 0,0 0-1 0,0-3 0 0,0 3 1 15,0 0-2-15,0-4 0 0,0 4 0 0,0 0-2 0,0-3 1 0,0 3 0 16,0-7-1-16,0 7 2 0,0-4 0 0,0 4 2 0,0-4-1 15,0 4 2-15,0-2-2 0,0-5-1 0,0 7 1 0,0-4 0 0,0 4-1 0,0-3 2 16,0-1-4-16,0 4 2 0,0-7 0 0,0 3 0 0,0 4-1 0,0-3-1 16,0-1-1-16,0 4 0 0,0-7 2 0,0 3 0 0,0 4 0 0,0-2-1 15,0 2 2-15,0-4-1 0,0 1 1 0,0 3-1 0,0-4 1 0,0 4 0 16,0-7 0-16,0 3 0 0,0 4 0 0,2-3 0 0,-2-1 0 0,0 4 0 16,0-3 0-16,0-1-3 0,0 0 2 0,2 2-2 0,-2 2 2 0,2-7 0 15,-2 3-1-15,0 0 2 0,0 1 0 0,3-1 0 0,-1 1 0 0,-2-1-1 16,0 1 0-16,2-1 1 0,-2 0 1 0,0 2-1 0,2-2 1 0,0 1 1 15,-2-1-2-15,3 0 1 0,-3 1 0 0,0-1-1 0,2 1-1 16,0-1 1-16,-2 1 0 0,0-1 3 0,2 0-2 0,-2 2-2 0,3-3-1 0,-3 3 2 16,0-2 2-16,2 1-2 0,-2-1 1 0,0-3-2 0,0 3-1 0,2 1 4 15,0-1-2-15,-2 0 0 0,0 1 0 0,0-1-2 0,2 2 1 0,1-2 0 16,-3 1-1-16,0-1 0 0,2 0-1 0,-2 1 2 0,0-1 0 0,2 1-1 16,0 3 1-16,-2-4 1 0,0-3-1 0,3 7 0 0,-1-6 1 0,-2 2-2 15,2 1 2-15,-2-1 0 0,2 4-1 0,1-7 1 0,-3 3-1 0,2 1 2 16,0-1-1-16,0 1 0 0,-2-1 0 0,2-2 1 0,1 2-1 0,-3 1 2 15,2-1-2-15,-2 0 0 0,2 1 1 0,0-1-1 0,0 1 1 0,1-4 2 16,-3 3-2-16,2 0-1 0,-2 2-1 0,2-3 1 0,0 3 0 0,-2-2-2 16,2 1 1-16,-2-1 0 0,3-3-2 0,-1 3 2 0,-2 1 0 0,2-1-1 0,1 0 2 15,-2 1-1-15,-1-3 0 0,3 2 2 0,-1 1-1 0,-2-1 0 16,5 0-1-16,-5 1 0 0,2-4-1 0,0 3 2 0,0 0 2 0,3 1-1 0,-5-3 0 16,2 2-2-16,2 1 0 0,-4-5-1 0,2 5 1 0,3-4 0 15,-3 3-1-15,1-3 1 0,-2 3 2 0,4 2 1 0,-3-5-2 0,1 3 0 0,-2 0-2 16,4-3 1-16,-3 4 1 0,1-4 0 0,-1 3 1 0,3 0-1 0,-4 2-1 15,2-5 1-15,-1 3-1 0,3 1 1 0,-4-1-1 0,2-3 2 0,-1 3-1 16,3 1 1-16,-4-1-1 0,2 0 0 0,-1 1-1 0,0-1 0 0,1 2-1 16,1-5 1-16,-1 3 1 0,-2 0 1 0,2 1-1 0,-1-1 2 0,3 1-2 15,-4-1 0-15,2-3 0 0,-1 3 0 0,3 2-2 0,-4-5 2 0,2 3 0 16,0-3 0-16,1 3 0 0,-3-3 2 0,5 4-2 0,-5-1 1 0,2-2-1 16,-2 2 1-16,5 1-1 0,-5-5-1 0,3 5 0 0,-1-4 2 0,0 3-1 15,-2 1 1-15,5-5-1 0,-5 6 1 0,2-5 1 0,-2 3-4 0,5-3 1 16,-5 3 0-16,-1-3 2 0,4 4 0 0,-1-1 1 0,0-3-1 0,-2 1-1 15,3 2 0-15,-1-3-1 0,0 3 1 0,-2 1 1 0,5-4-1 0,-5-1 1 16,2 5 1-16,-2-3-2 0,5 2 0 0,-5 1-3 0,-1-5 0 0,4 5 1 16,-1-4-1-16,0 0 3 0,-2 3-1 0,5 0 1 0,-5-2-1 0,2 3 1 15,-2-1-2-15,2-3 1 0,0 3 0 0,-2-3 0 0,3 4-1 0,-1-5 4 16,0 6-1-16,-2-5 1 0,3 3-2 0,-1-3 2 0,0 3-4 0,-2-3 2 16,5 0-1-16,-6 3 1 0,1-3 0 0,3 5 1 0,2-5-2 0,-5-1 1 15,2 5 0-15,-2-4-1 0,5-1 0 0,-5 1-1 0,2 5 1 0,0-5-2 16,-2-1 3-16,3 1-1 0,2 4 0 0,-5-4-2 0,2-1-2 0,-2 6 1 15,5-5 2-15,-5-1-1 0,3 5 1 0,-1-4-2 0,1 0-1 0,-1 3-1 16,0-2 3-16,1-1-3 0,-3 0 3 0,5-1 0 0,-5 5-1 0,3-4 0 16,-1-1 2-16,1 1-2 0,-1 1-3 0,0-1 1 0,1 0 1 0,-3 0-2 15,5-1 2-15,-5 1-1 0,3-2-2 0,2 5 1 0,-5-3-2 0,3 0-2 16,2 0 0-16,-5-1-1 0,5 2 2 0,-5-1-3 0,3 0 2 0,2 0-1 16,-5 0 1-16,3-1 0 0,2 6 0 0,-5-5 2 0,3-1-2 0,-1 1 0 15,0 0 2-15,1 0-1 0,-1 1 3 0,1 1-1 0,-3-1 0 0,5-1 2 16,-5 3 1-16,3-3 0 0,2 0 0 0,-5 3 0 0,2-3-1 0,1 5 1 0,-1-5 0 15,-2-1 1-15,5 1 2 0,-5 4-2 0,2-4-1 0,-2 3 1 16,5-2 2-16,-5-1-1 0,2 3 1 0,-2-3-1 0,2 3 0 0,0-3 2 0,-2 4-1 16,-1-5 0-16,5 6 1 0,-5-5 1 0,2-1 0 0,-2 5 1 15,4-4-1-15,-4 3-1 0,3-3 1 0,-1 3-1 0,0-3-2 0,-2 1 2 0,3 3 0 16,-2-5-1-16,2 5 1 0,-1-4 0 0,-2 3-2 0,2 0 1 0,-2 1-1 16,5-3 1-16,-5 2-1 0,2-3 2 0,-2 3-2 0,3 1 2 0,-2-4 1 15,-1 3 1-15,3 1-1 0,-1-1 0 0,-2-2-1 0,2 2 1 0,-2 1-1 16,0-1 2-16,3 0-1 0,-2 1 0 0,-1-1-1 0,3 1 0 0,-1 3-1 15,-2-7 2-15,0 7 2 0,2-4-4 0,-2 4 1 0,0-4 1 0,4 2 0 16,-4-2 1-16,0 1-1 0,3-1 0 0,-3 0 0 0,2 4 0 0,0-3 2 16,-2-1-2-16,3 1 1 0,-1-1-1 0,-2 1-1 0,2 3-1 0,-2 0 4 15,0-4-2-15,2 0 0 0,0 2-2 0,1-3 2 0,-3 5-1 0,2-2 1 16,-2 2 1-16,0 0 1 0,2-4-2 0,-2 4 0 0,3-3 0 0,-3 3 0 16,1-4 0-16,-1 4 0 0,0 0 0 0,0 0 0 0,0 0-2 0,0 0 2 15,0 0 0-15,3-4-1 0,-3 4 1 0,0 0-1 0,2-3 1 0,-2 3 1 16,0 0-1-16,0 0 1 0,2 0-1 0,-2 0 2 0,0 0-2 0,0 0 1 15,0-4-1-15,0 4 1 0,0 0 0 0,0 0 1 0,0 0-1 0,3-3 2 16,-3 3 0-16,0 0 0 0,0 0 1 0,1-4 1 0,-1 4 0 0,0 0 2 16,0-4 4-16,0 4 1 0,0 0 0 0,3-3 2 0,-3 3 1 0,0-4-1 15,0 4 1-15,0-2-1 0,0 2 0 0,0 0 2 0,0-4-1 0,0 4 2 16,0-3-2-16,0-1-3 0,0 4-1 0,-3-7 1 0,3 7-3 0,0 0 1 0,-1-7-1 16,-2 7-3-16,1-4 2 0,2 1 0 0,-2-1 1 0,-1 4-2 15,3-4-2-15,-1 2-2 0,-2-2-2 0,1 1 2 0,0-1-1 0,-1 0 1 0,1 1-2 16,0-1 0-16,0 1-1 0,0-4 2 0,-1 3-2 0,1 0 0 15,0 2 0-15,-1-2 0 0,2 1 1 0,-2-5 0 0,1 5 2 0,0-1-1 0,-1 1 1 16,3-1-2-16,-4 1 2 0,4 3-2 0,-2-4 2 0,2 0-1 0,0 4 1 16,-5-2-1-16,5 2 0 0,-1-5 0 0,-2 3 0 0,1 2 0 0,2 0 1 15,0-4-1-15,-5 1 0 0,5 3 0 0,0 0 1 0,-2-4-1 0,2 4 1 16,-2-4-2-16,2 4 0 0,-3 0-1 0,3 0 2 0,-1-3-2 0,1 3 1 16,-3-4-1-16,3 4 0 0,0 0-1 0,0 0-1 0,0 0 1 0,0 0-3 15,0 0 0-15,0 0 1 0,0 0-4 0,0 0 1 0,0 0-5 0,0 0 1 16,0 0-3-16,0 0-1 0,0 0-2 0,0 0-1 0,0 0-1 0,0 0 1 15,0 0 1-15,0 0 2 0,0 4 0 0,0-4 1 0,0 7 1 0,0-3 3 16,0 3 3-16,4-5 2 0,-4 5 3 0,3-3 3 0,-1 3 4 0,0-3 1 16,1 3 0-16,-1-4 3 0,0 8 0 0,2-7 1 0,-1 2 1 0,-1 1 2 15,3 0 1-15,-4 0 1 0,4-3 0 0,-3 3 1 0,2-1 1 0,-1-2-1 16,1 3-1-16,1-3 2 0,-3 3-1 0,2-4 2 0,1 1-1 0,-3 0 0 16,1-1-1-16,1 1 1 0,-2-4 0 0,0 2 0 0,2 2 0 0,-1-4-2 15,-1 0 2-15,-2 0-1 0,5 3 2 0,-5-3 0 0,2 0 3 0,-2 0-1 16,4 0 4-16,-4 0-1 0,0 0 4 0,5 0 3 0,-5 0-16 0,2 0-15 15,-2 0 0-15,4 0 0 0,-2-3 0 0,1 3 0 0,-1-4 0 0,0 2 0 16,-2-2 0-16,5 1 0 0,-3-1 0 0,-2-3 0 0,2 0 0 0,0 3 0 0,1-3 0 16,-1 1 0-16,0-1 0 0,-2-4 0 0,2 4 0 0,0 0 0 15,1-3 0-15,-1 3 0 0,-2-4 0 0,2 0 0 0,0 4 0 0,0-4 0 0,-2 2 0 16,3 1 0-16,-1 1 0 0,0-4 0 0,-2 4 0 0,5 1 0 0,-5-1 0 16,2 0 0-16,0 0 0 0,0 0 0 0,0-1 0 0,1 6 0 0,-3-5 0 15,2 3 0-15,0-3 0 0,0 3 0 0,-2 1 0 0,3-1 0 0,-3 1 0 16,2-1 0-16,-2 4 0 0,0-4 0 0,0 4 0 0,2-2 0 0,-2 2 0 15,0-7 0-15,0 7 0 0,0-4-32 0,0 4-60 0,0 0-27 0,0-4-33 0,0 4-34 16,0 0-36-16,0 0-34 0,0 0-35 0,0-3-45 0,0 3-52 0,0 0-88 16,-4 3-101-16,-1-3-36 0,3 4 0 0,0-4 21 0,-3 4 33 0,1-1 44 15,2-3 48-15,-3 4 51 0,1-4 51 0,4 0 54 0,-7 2 54 0,3-2 62 0,4 0 65 16</inkml:trace>
  <inkml:trace contextRef="#ctx0" brushRef="#br0" timeOffset="67783.6">17553 11878 19 0,'-6'-7'103'0,"5"0"45"16,-3-1 33-16,1 1 24 0,-1-2 22 0,0 1 18 0,-2-2 15 0,5-1 15 16,-5 5 13-16,1-5 16 0,-1 4 15 0,1-4-34 0,-5 0-65 0,3 2-51 15,0 1-48-15,-1-2-17 0,0-1-3 0,-5 5 0 0,2-5 0 0,-1 0 1 16,-2 1 1-16,0 0 3 0,-4 3 1 0,3-4 0 0,-3 0-2 0,-1 4-4 15,-2-4-7-15,2 2-5 0,-3-2-5 0,0 0-8 0,-1 0-11 0,-1 2-6 0,-1 1-6 16,1-2-2-16,-1-1-4 0,1 5-2 0,0-5-4 0,-1 0-3 0,0 1-4 16,2 2-1-16,0 1-4 0,0 1-2 0,1-1-2 0,0 0-4 0,0 3-3 15,3 1-4-15,-2 3-3 0,2-4-3 0,1 4-2 0,-4 0-2 0,4 0-2 0,-3 4-3 16,3-1-4-16,-1 1-1 0,-2-1-1 0,3 1 1 0,3 0 0 0,-3 3 3 16,4 0 1-16,-1-5 2 0,1 6 3 0,2-5 2 0,1 1 0 0,1 3 4 15,2-4 1-15,1 1 2 0,0 0 6 0,6-4 1 0,-5 3 6 0,6-3 1 16,0 0 0-16,0 0-3 0,0 0-8 0,0 0-4 0,0 0-7 0,0 0-7 15,3-3-4-15,1 3-5 0,0-4-2 0,2 0-7 0,0 1-6 0,0-4-7 0,1 3-8 16,3-3-6-16,-5 3-7 0,5-3 0 0,-2 1 1 0,-1-1 2 0,4 0 7 16,-4 0 0-16,3-1 3 0,-5 1 3 0,2 1 3 0,0-1 2 0,-3 3 5 15,3-3 3-15,-3 0 5 0,-1 4 6 0,0-5 4 0,-2 6 5 0,-1-2 5 0,3 1 4 16,-3 3 1-16,-3-4 2 0,3-3 2 0,-1 7 1 0,-2-4 0 0,-1 1 2 16,-2 3-3-16,2-4 1 0,0 1 0 0,-3 3 0 0,0 0-4 0,-1-4 1 15,-2 4-1-15,2 4-1 0,0-4 0 0,-5 0 1 0,1 3-2 0,1 1 3 16,0 3-2-16,0-4 3 0,-3 1 2 0,0 0 1 0,3 3 0 0,0-1 2 15,3 1 1-15,-3-3 0 0,1 3 0 0,2 0 1 0,-1 0-3 0,2-1 1 0,1 1 0 16,1 1-4-16,-1-1 0 0,1 0-2 0,3 0-3 0,-1-1 0 0,3 1-3 16,0 1 0-16,0-1-2 0,3 0 1 0,-1 0 2 0,4-3-1 0,-1 5-1 15,2-1-2-15,2-1-3 0,-1 0-2 0,3 4-6 0,3-2-7 0,0 2-10 0,1-4-11 16,0 4-11-16,0 2-14 0,3-2-16 0,0 0-35 0,0 0-42 0,3 3-84 16,-2-1-104-16,-1 1-47 0,0 1-23 0,-3-2-1 0,3 1 10 0,0 1 19 15,-3 2 23-15,2-3 27 0,-5 3 27 0,5-3 33 0,-5 1 34 0,2-1 48 0,0-1 55 16</inkml:trace>
  <inkml:trace contextRef="#ctx0" brushRef="#br0" timeOffset="68501.64">17531 12378 102 0,'-6'18'180'0,"5"0"50"0,-5-1 37 0,2 4 26 16,-3-4 24-16,2 1 17 0,-5 0 17 0,2-1 7 0,-2 4 2 0,2-4 5 16,-2 5 0-16,-1-2-83 0,-1 5-136 0,1-4-82 0,-6 4-56 0,5-1-28 15,-5-3-10-15,-1 3-4 0,-1 5-1 0,-2-9 2 0,-2 8 3 0,-2-3 10 16,-1-1 15-16,-2 1 13 0,-2 3 15 0,-2-1 9 0,-1 2 9 0,-2-1 1 15,-3-1 7-15,-2 2-1 0,0-1 1 0,-6-1-1 0,0 2-4 0,-5-5 1 16,0 1-4-16,-1-1-3 0,-6 5-5 0,0-5-6 0,-3-4-4 0,2 5-5 16,-6-1-1-16,1-2 2 0,-1-2 0 0,-1 2 5 0,0-2 2 0,1-2 3 15,0 4 3-15,-1-9 3 0,-2 5 3 0,5-4 1 0,-2 0 3 0,3 0 2 16,-3-3-1-16,3-2 4 0,0 2 0 0,4 0-1 0,-2-4-1 0,2 0 4 16,3-1 3-16,1 1-1 0,0-3 5 0,6 0 3 0,-2-4 1 0,6 0 5 15,3-4-2-15,1 0 3 0,1 1 0 0,6-3-2 0,2-1-2 0,0-4-7 16,4 0-4-16,1-2-5 0,1 2-8 0,3-3-7 0,0-3-6 0,4-1-5 15,0 0-7-15,0 1-3 0,3-4-4 0,0 4-3 0,1-5-3 0,3 2-1 16,3 2-1-16,-3-4-2 0,1 2 0 0,3 2 0 0,0 1-1 0,3-4-1 16,0 6-4-16,0 2-2 0,1-1-3 0,2-1 0 0,-2 6-5 0,0-2 0 15,3 0-3-15,-1 0-2 0,-2 5-3 0,3-1-1 0,0 0-3 0,0 0-3 0,0 0-4 16,0 3-6-16,0 4-5 0,0-6-1 0,0 6-3 0,0 0 0 0,0 0 1 16,0 0 0-16,0 0 4 0,0 0-1 0,0 0 5 0,0 0 0 0,0 6 2 15,0-2 0-15,0 3 1 0,0-4 4 0,-1 4 4 0,1 1 3 0,0-1 4 16,-3 3 1-16,0-3-1 0,3 3 3 0,-1 1 0 0,-2-1-1 0,0 1 2 15,-1 3 1-15,3-3 0 0,-5 2 5 0,2-2 1 0,3 0 5 0,-5-2 4 0,2 2 1 16,-3 0 4-16,6 3 1 0,-6-7 2 0,3 3 2 0,-3-3 2 0,0 4 0 16,0-4 0-16,0 0 3 0,0-3 1 0,2 2 4 0,-5-2 1 0,3-1 2 15,-1 1 0-15,1-4 2 0,-1 0-1 0,1 0 2 0,0-4-3 0,0 1-1 16,0-1-2-16,0-2 0 0,2-1-2 0,-5-1-2 0,6 1-5 0,0-3 1 16,-2 0-4-16,2-1 0 0,3 0-2 0,-5-3 2 0,6 1 3 0,0 2 3 0,6-3 4 15,-6-1 4-15,1-2 6 0,3 3 3 0,2 1 6 0,-1-5 3 0,-2 4 3 16,7 0 0-16,-6 0 1 0,3 0 0 0,-2 4-4 0,2-1-1 0,0 0-3 15,3 1-6-15,-5 2-6 0,2 1-3 0,3 5-4 0,-2-2-5 0,2 1-7 0,-5-1-1 16,6 4-3-16,-1 0 0 0,-2 0 0 0,3 0-1 0,0 4-1 0,3-1-11 16,-3 1-15-16,3-2-17 0,0 2-24 0,-2 3-38 0,5 0-46 0,-5 0-97 15,4 1-115-15,-3-1-52 0,2 2-18 0,2-1-2 0,-5 2 9 0,5-3 15 16,-5 1 19-16,2 1 29 0,-1-1 33 0,0-5 39 0,1 4 41 0,-1-3 54 0,3-4 62 16</inkml:trace>
  <inkml:trace contextRef="#ctx0" brushRef="#br0" timeOffset="70281.89">17863 11965 25 0,'-4'-3'165'0,"-3"-4"74"0,1 3 52 16,-1 1 38-16,-2-1 31 0,0 0 27 0,-2 2 23 0,2 2 20 0,1 0 18 16,-3 0 14-16,1 0 16 0,-1 0 15 0,3 0-112 0,-2 6-183 0,3-2-92 15,2-1-41-15,-5 1-18 0,8 3-9 0,-4 0-6 0,1-3-4 0,3 5 1 16,-1-2-1-16,2 1 2 0,1 2 2 0,1-2 2 0,-1 1 1 0,5 2-2 15,0 0-1-15,1-4-2 0,-1 4-4 0,2-2-2 0,1 2-1 0,1 0-4 16,0 0 1-16,-1-2-6 0,2-1 0 0,-2 2-2 0,2 1-4 0,-2-4-4 16,1 3 0-16,-2-3-3 0,-1 4 1 0,-1-4-1 0,-1 4 0 0,-2-4 1 15,3-1 3-15,-3 1 2 0,-2 4 1 0,0-4 2 0,0-1 4 0,-2 1-2 16,2 1 3-16,-5-1 1 0,1-4-1 0,0 4-1 0,-3-3-2 0,3 3-4 0,-6-3-5 16,4 2-4-16,-3-2-6 0,1-1-8 0,-2 1-5 0,-1-4-8 0,3 3-8 15,-3-3-7-15,1 0-2 0,-1 0-8 0,3 0-2 0,-2 0 0 0,3-3-3 16,2 3-1-16,-1-4 0 0,2 4-6 0,3-3-1 0,-2-1-1 15,3 4 0-15,0-4 3 0,3 2 2 0,-2-2 5 0,3 1 2 0,2-1 3 0,-2-3 4 16,3 3 4-16,1 1 3 0,1-4 4 0,3 3 6 0,-4-2 6 0,3-1 9 16,4 3 4-16,-1-3 7 0,0 0 4 0,3 0 3 0,-4 3 4 0,5-7 2 15,-2 5 2-15,1-1-1 0,-1-4 0 0,2 4 1 0,-3-4 0 0,1 2 0 16,0-2 1-16,-1 0 3 0,0 0 2 0,1 2 3 0,-5-2 1 0,2-3 2 16,-2 4 5-16,0-1 0 0,-1 0 3 0,-2 1 3 0,2 0 3 0,-6 3 3 15,3-4 4-15,-6 4 1 0,4 0 2 0,-5 3 1 0,0-3 0 0,0 3-4 16,0 2-1-16,-5 2-4 0,4-4-4 0,-4 4-3 0,3-3-5 0,-2 3-3 15,-3 0-3-15,3 0-5 0,-3 3-2 0,2 1-2 0,-1-4-4 0,-1 6-1 16,3-3 1-16,-1 5 0 0,-1-5 2 0,1 4 1 0,0 1 5 0,1 1 1 16,2 2 5-16,0-4-2 0,-3 4 3 0,3 0 0 0,-1-2 1 0,3 2-2 15,-1 0 0-15,2 0-1 0,-1-2-3 0,0-1-2 0,3 2-1 0,-1-3-5 16,3 1-2-16,-3-1 0 0,2-5-5 0,1 2-2 0,-1 3-5 0,0-7-5 16,3 4-5-16,-3-4-7 0,6 0-5 0,-4 0-8 0,0 0-6 0,1 0-5 15,0-4-7-15,0 4-5 0,1-4-5 0,-1 1-2 0,0 3-4 0,0-4 1 16,0 2 1-16,-1-2 2 0,0 4 6 0,1-3 6 0,0-1 7 0,-3 4 7 15,3-4 7-15,-3 1 5 0,0 3 9 0,2-4 7 0,-2 1 7 0,0 3 6 16,-1-4 5-16,1 1 3 0,-1-1 3 0,-2 0 4 0,2 2 0 0,-2-2 2 16,5 1-2-16,-6-1 2 0,1-3-2 0,-1 0-3 0,3 0 0 0,0-1-3 15,-3 1-1-15,1 1-2 0,-1-5-1 0,3 4-1 0,-2 0 0 0,-1 1 1 16,0-1 1-16,3-4 1 0,0 7 2 0,-3-3 3 0,1 4 1 0,-1-5 1 16,0 5 1-16,0 3-2 0,3-4-2 0,-3 4-3 0,1-2 0 0,-1 2-1 15,0 0 1-15,0 0 0 0,6 0 2 0,-5 2 2 0,3-2 0 0,2 4 4 0,-5 3-1 16,5-3 1-16,-5-1 2 0,6 4 2 0,-3-3 3 0,0 3 2 15,2-1 3-15,-2 1-2 0,0 1-1 0,0-1-2 0,2 0-5 0,-5 0-4 0,3-1-5 16,2 1-1-16,-2-3-4 0,0 3-3 0,-1-3-3 0,1 3-2 16,0-7-5-16,-1 3-4 0,1 1-6 0,-1-4-8 0,1 0-8 0,-4 0-11 0,4 0-9 15,0 0-14-15,0-4-12 0,2 1-13 0,-5-1-8 0,5 1-11 0,-1-4-4 16,1 3-8-16,-1-2-3 0,1-1-3 0,1-4 0 0,-3 4 3 0,3 0 6 16,-3-3 9-16,0 3 12 0,0 0 15 0,0-4 14 0,2 4 14 0,-2-1 17 15,0 1 13-15,-1-2 19 0,-2 5 13 0,-1-3 18 0,3 0 15 0,-3 0 16 16,0 3 14-16,0-2 9 0,-3 6 9 0,3-7 6 0,-1 7 5 0,-2-4 4 15,2 4 3-15,-2-4 0 0,3 4 0 0,-4 0-4 0,-2 0 0 0,6 0-6 16,-4 0-3-16,3 0-4 0,-5 4-4 0,5-4-2 0,-2 0-1 0,2 4-1 16,1-1-3-16,-3 1-3 0,3-2-2 0,0 2-3 0,0 0-3 0,3-1-1 15,-3 4-4-15,1-3-3 0,2 3-3 0,-2-3-4 0,5 3-7 0,-2-1-3 16,0-3-7-16,0 5-2 0,3-5-8 0,-3 4-2 0,3 1-3 0,0-5-4 16,-3 3-1-16,3 1-2 0,-3-3-3 0,2 3-2 0,-2-3 0 0,0 3 1 15,0 0 0-15,-1-3 0 0,-2 3 3 0,2-1 1 0,-3-2 1 0,0 3 3 16,0 0 0-16,-3 0 0 0,2 0 2 0,-2-1-4 0,-1-2 2 0,0 3-1 15,0 0-3-15,-3-3-2 0,2 3-6 0,-1-3-8 0,-1 3-8 0,-3-5-8 16,5 2-11-16,-2-4-10 0,-3 3-11 0,3-3-8 0,2 0-12 0,-5 0-11 16,3 0-10-16,3 0-10 0,-3-3-12 0,3 3-12 0,0-4-11 0,1 2-11 15,2-2-8-15,1 1-5 0,0 3-3 0,0-4 1 0,1 0 4 0,3-3 6 16,2 4 8-16,-5-1 9 0,6-3 12 0,-3 3 10 0,3 2 11 0,-3-2 14 16,3 1 18-16,0-1 17 0,0 0 17 0,0 1 17 0,-3 3 14 0,3 0 15 15,0 0 13-15,-3 0 11 0,3 0 10 0,-1 0 8 0,-1 3 10 0,2 1 11 16,-3-4 9-16,3 4 10 0,-3-1 9 0,3 1 11 0,-3-4 7 0,0 2 5 15,3 2 4-15,-3-4 0 0,0 4 2 0,3-1-3 0,-3-3 2 0,3 0-5 0,0 0-1 16,-3 0-6-16,3 0-5 0,2 0-10 0,-2-3-9 0,-1-1-11 16,4 0-8-16,-4 2-9 0,3-5-6 0,0 3-7 0,-3-3-7 0,1-4-5 0,2 4-8 15,-2-4-5-15,-1 2-5 0,1-2-5 0,0 0-4 0,-3 0-4 16,0 2 0-16,1-2-4 0,-3 4 0 0,0-4-1 0,-2 1-2 0,0 3-1 0,0 0-2 16,0 0-1-16,-2 0-4 0,0 3-2 0,-3-2-1 0,1 2-3 0,2 1-3 15,-3-1-2-15,1 4-2 0,-3 0 0 0,3 0-1 0,0 0-1 16,-1 0 2-16,0 4-1 0,-1-1 3 0,1 1 0 0,1-2 3 0,2 2 1 0,-3 0 2 15,3-1 4-15,0 1 1 0,-1-1 1 0,2 1 1 0,-2-1-2 0,3 1-8 16,0-4-5-16,0 4-9 0,0 3-7 0,3-5-7 0,-2 2-12 0,-1-4-7 16,5 3-11-16,-3 1-10 0,3-4-7 0,-1 0-7 0,3 4-5 0,-3-4-5 15,3 0 1-15,0 0 3 0,-1 0 4 0,3 0 4 0,0 3 8 0,0-3 6 16,-2 0 7-16,1 4 10 0,1-4 9 0,0 0 8 0,0 3 6 0,0-3 9 16,0 4 6-16,0-4 6 0,0 4 7 0,-3-4 7 0,3 3 10 0,-2 1 8 15,-1-2 8-15,-1-2 9 0,1 5 8 0,-1-5 8 0,0 2 12 0,1-2 11 16,-4 4 8-16,3-4 10 0,-5 0 9 0,5 0 5 0,-4 0 0 0,4 0-1 15,-3-4-3-15,1 2-7 0,-2-3-5 0,4 3-8 0,-3-5-8 0,1 3-8 16,1-3-11-16,-2 0-10 0,3 3-10 0,-4-7-8 0,2 5-11 0,0-1-5 16,-2 0-7-16,4 0-2 0,-5 3-7 0,5-3-5 0,-5 3-3 0,1 2-6 15,-1-2-5-15,5 4 0 0,-5 0 1 0,0 0 1 0,5 0 3 0,-4 4 3 16,5-2 3-16,-1 2 2 0,1 3 4 0,-5 0 4 0,3 0 5 0,3 4 4 16,-2-1 8-16,0 1 6 0,-1 3 5 0,0 4 6 0,0-5 2 0,2 5 1 15,-2-1 0-15,0 1-2 0,0 0 1 0,0-1-1 0,2 4 0 0,-5 0-2 16,5 0-1-16,-5-4 1 0,3 8-1 0,-1-4-2 0,0 0 0 0,-3 3-2 0,0-6 1 15,0 6-1-15,0-6 2 0,-3 2 2 0,0 2 1 0,-1-4 2 0,0-1 0 16,0 1 4-16,-3-1 0 0,3-3-2 0,-6 0 0 0,3-1 1 16,-1 2-3-16,-1-1 0 0,-3-1-2 0,1-2-5 0,-1 0-5 0,1 0-12 0,-6-2-12 15,5-1-15-15,-4 2-15 0,0-3-18 0,-2 1-17 0,1-1-17 0,-1-5-22 16,0 2-20-16,1 3-34 0,-3-7-35 0,0 4-75 0,-3-4-93 0,4 0-56 16,-2 0-38-16,-1 0 0 0,2 0 10 0,0-4 23 0,1 4 27 0,-2 0 32 15,3-3 32-15,0 3 36 0,1-4 39 0,0 4 46 0,-1 0 50 0,1 0 71 16</inkml:trace>
  <inkml:trace contextRef="#ctx0" brushRef="#br0" timeOffset="71481.66">17945 12662 18 0,'0'0'148'0,"0"0"71"0,-2 3 47 0,2 5 34 0,0-5 30 0,-2 3 25 16,2 1 23-16,0 4 21 0,0 0 22 0,-2 0 19 0,2-2 19 0,0 2 23 0,0 0-99 15,2 2-162-15,-2-2-80 0,0 0-33 0,0 3-15 0,0-3-3 16,0-1-4-16,0 0-1 0,0 1-2 0,0-4-5 0,0 3-3 0,0-3-4 0,0 0-5 16,0-3-9-16,0 3-4 0,0-3-7 0,0-4-4 0,2 3-3 15,-2-3-1-15,0 0-2 0,0 0-4 0,0 0-9 0,0 0-7 0,0 0-9 0,0-3-9 16,2-1-9-16,1-3-5 0,-3 0-5 0,2 0-7 0,-2-1-5 0,5-1-9 16,-3-2-9-16,0 0-4 0,2-2-8 0,1 2 0 0,-1-3 2 0,1 3 4 15,1 0 4-15,-1 2 6 0,-1-2 2 0,0 4 2 0,3-1 3 0,-2 1-1 16,-1 5 2-16,3-2 3 0,-2 1 3 0,1-1 1 0,-1 4 4 0,1 0 2 15,-1 0 3-15,1 0 5 0,0 4 4 0,1-1 6 0,0 1 6 0,0 2 6 16,0 1 6-16,-1-3 5 0,0 3 5 0,1 0 4 0,3 0 7 0,-6 4 2 16,3-5 3-16,0 1 1 0,-3 0 2 0,3 4-1 0,-6-7-1 0,6 3-1 15,-3-1-2-15,0 1 1 0,2-3-3 0,-2-1-1 0,0 1-1 0,0 3-3 16,2-7 3-16,-5 4-2 0,3-4-2 0,2 0 2 0,-2 0-2 0,-1 0-2 16,1 0-1-16,3-4-4 0,-6 4-3 0,6-7-7 0,-3 3-7 0,3 1-7 15,-3-1-6-15,3-3-8 0,-3 3-7 0,3-2-8 0,-3-1-5 0,3 0-5 16,-1 3-5-16,-5-3-1 0,3 0-5 0,2 1 3 0,-5-1 1 0,3 0 2 15,-4-4 5-15,3 4 2 0,0-1 5 0,-3 1 5 0,1 1 3 0,-1-1 3 16,0 0 3-16,-1 0 1 0,1 3 3 0,0-3 1 0,-3 1 3 0,0 2 0 16,2 1 3-16,-2-1 3 0,2 0 1 0,-5 4 3 0,6-3 2 0,0 3 3 15,-4 0 1-15,0 0 2 0,0 3 6 0,1-3 2 0,-1 4 4 0,1 0 8 16,2 3 3-16,-5-1 5 0,2 1 5 0,3 0 4 0,-2 4 4 0,0 0 2 16,2-2 4-16,1 2 4 0,-3 0-1 0,3 2 3 0,0-2-1 0,0 3 0 15,3-3-5-15,-3 0-2 0,1 2-4 0,5-2-4 0,-2-4-5 0,0 4-7 16,0-1-5-16,3-3-6 0,-3 0-8 0,3 0-8 0,0 0-9 0,1-3-13 0,-1 2-11 15,0-6-14-15,3 3-13 0,-2-3-11 0,0 0-12 0,-1-3-9 16,3 3-11-16,-2-4-5 0,2 2-8 0,1-2-6 0,-4-3-5 0,1 0 0 0,0 3-2 16,-1-3 6-16,0 0 7 0,0 1 8 0,0-1 9 0,0 3 11 15,-3-3 10-15,3 3 9 0,-3 1 9 0,-2-4 13 0,3 3 10 0,-4 0 13 0,5 2 12 16,-5 2 13-16,2-4 10 0,-3 4 11 0,1-3 7 0,-1 3 7 0,0 0 7 16,0 0 6-16,0 0 7 0,0 0 10 0,0 0 4 0,0 0 9 0,0 0 5 15,0 0 2-15,0 0 4 0,0 0 0 0,0 0 5 0,0 0 4 16,0 0 2-16,0 0 3 0,0 0 0 0,0 0-3 0,0 0-4 0,0 0-5 0,-4 0-9 15,4 0-7-15,-1 0-10 0,-5-4-7 0,5 0-8 0,-2 1-10 0,1-1-8 16,2-3-12-16,-2 4-6 0,-1-5-9 0,3 1-7 0,0 1-4 0,0-5-5 16,0 4-2-16,0 0-1 0,0-4-1 0,3 5-3 0,-1-5 2 0,0 4-3 15,-2 4 1-15,3-5 1 0,-2 5-2 0,2-1 3 0,0 2-1 0,-2-2 2 16,-1 4-1-16,4 0 2 0,2 0 3 0,-5 0 3 0,3 4 1 0,2-4 4 16,0 2 3-16,-1 2 2 0,1-1 2 0,0 5 5 0,0-5 2 0,-1 4 2 15,1-3 3-15,0 3 0 0,-4-1 4 0,5 5-1 0,-3-7 2 0,0 3-3 16,1 0 2-16,0 0-2 0,-1 4 0 0,-2-9-5 0,3 6 1 0,-1-1-4 15,0-4 0-15,1 4-2 0,-3-3 0 0,2 0-1 0,1 3 1 0,-3-5 0 16,3 2-2-16,-1-4 1 0,1 4 1 0,-1-4 1 0,0 0-2 0,1 0 2 16,0 0 0-16,-1 0 0 0,0-4-3 0,1 4 0 0,1-4-3 0,-1 2-5 15,1-5-7-15,1 3-6 0,-2-3-10 0,-1 0-7 0,3 0-9 0,-3-1-11 16,1-1-5-16,-1 2-8 0,0-1-1 0,1-2-3 0,-1 2-2 0,-1-1 0 16,1 5 1-16,-2-7 3 0,3 8 4 0,-5-4 7 0,2 3 7 0,-2-3 8 15,2 3 7-15,-2 4 6 0,0-6 9 0,0 6 2 0,0-3 7 0,0 3 4 16,0 0 2-16,-2-4 5 0,2 4 0 0,0 0 1 0,0 0 2 0,0 0-1 15,0 0 5-15,-2 4 0 0,-1-4 3 0,1 3 4 0,0-3 0 0,0 4 6 16,2-2-1-16,-2 2 2 0,2 3 3 0,0-3 1 0,0 3 2 0,0-4 2 16,0 5 2-16,0-5 3 0,2 3-1 0,-2 1-1 0,2-3 0 0,0 0 0 15,3 3-1-15,-3-4-2 0,2 1-1 0,1 0-2 0,2-1-3 0,-3 1 2 0,3-4-5 16,-1 2-5-16,1-2-3 0,-1 0-4 0,4 0-6 0,-2 0-6 16,1-2-5-16,0-2-6 0,2 1-5 0,0-1-7 0,0-3-6 0,0 3-9 0,0-3-5 15,0 0-7-15,0 1-6 0,0-1-1 0,1-1-5 0,0-2 0 16,-4 6 1-16,0-7 3 0,2 5 4 0,-3-1 2 0,0 0 5 0,-2 0 3 0,2 0 8 15,-3-1 7-15,2 6 7 0,-2-5 13 0,-1 3 8 0,-2 4 9 0,3-4 7 16,-4 4 10-16,3-3 5 0,-3 3 6 0,0 0 6 0,0 0 7 0,4 0 9 16,0 3 5-16,-1-3 8 0,0 4 3 0,-2-4 5 0,3 4 0 0,2-1 4 15,-5 1 1-15,5-2 0 0,-5 6 3 0,3-5 0 0,-1 4-1 0,0 0-1 16,1-3-3-16,0 3-5 0,-1-3-5 0,1 2-3 0,-1 1-1 0,1-3-5 16,-3 3-4-16,5 0-5 0,-5-3-5 0,3 3-3 0,2-1-3 0,-5-3-5 15,2 5-3-15,-2-5-1 0,2 4-3 0,0-3-1 0,-3 3-4 0,1-3-4 16,-1 3-2-16,0-1-2 0,0-2-4 0,0-1-1 0,0 4-6 0,-1-3-10 15,1 3-12-15,-6-3-17 0,6-1-22 0,-4 1-24 0,3-2-32 0,-2-2-31 16,-1 4-35-16,0-4-44 0,-2 0-40 0,6 0-112 0,-4 0-138 0,0 0-57 16,4 0-16-16,-4 0 9 0,-2-4 22 0,6 4 32 0,-1-2 36 0,1 2 44 15,-3-7 44-15,3 7 51 0,3-4 53 0,-2-3 57 0,2 0 63 0</inkml:trace>
  <inkml:trace contextRef="#ctx0" brushRef="#br0" timeOffset="71659.64">19274 12715 27 0,'5'3'172'0,"0"1"84"0,-4-2 56 0,2 2 45 0,-3 3 38 0,0-7 37 16,0 4 32-16,2 3 32 0,-2 0 30 0,0-3 26 0,0-4 24 16,0 3 23-16,0-3-113 0,-2 4-192 0,2-4-103 0,0 0-57 0,0 0-29 0,0 0-19 15,0 0-20-15,0 0-24 0,0 0-28 0,0 0-27 0,0 0-30 0,0 0-28 16,0 0-31-16,0 0-30 0,0 0-35 0,0 0-35 0,0 0-85 0,0 0-110 16,0 0-74-16,0 0-52 0,0 0-11 0,-3 7 11 0,3-7 23 0,-4 0 30 15,4 0 35-15,-2 2 39 0,2-2 41 0,-6 0 42 0,1 0 48 0,-1 0 53 0,0-2 79 16</inkml:trace>
  <inkml:trace contextRef="#ctx0" brushRef="#br0" timeOffset="75335.67">16248 9281 23 0,'0'0'111'0,"0"0"54"0,0 0 40 15,-3 0 35-15,3 0 33 0,0 0 34 0,0 0 34 0,0 0 31 0,0 0 28 16,0 0 25-16,0 0 26 0,0 0-37 0,0 0-67 0,0 0-60 0,0 0-60 15,0 0-28-15,0 0-17 0,0 0-12 0,0 0-11 0,0 0-9 0,0 0-10 16,0 0-9-16,0 0-3 0,0 0-3 0,0 0-3 0,0 0-4 0,0 0-2 16,0 0-4-16,0 0-5 0,0 0-6 0,0 0-5 0,0 0-5 0,0 0-7 15,0 0-8-15,0 0-7 0,0 0-10 0,0 0-9 0,0 0-5 0,0 0-8 16,0 0-2-16,0 0-2 0,0 3-6 0,-1 1 0 0,1-4-4 0,-3 0 0 16,1 3-4-16,2 1-3 0,-2-1-2 0,-1-3 2 0,3 0-2 0,-1 4 0 15,-2 0 0-15,3-4 0 0,-2 0 0 0,2 0-1 0,-2 3-2 0,2-3 2 16,0 0-2-16,0 0-2 0,-4-3-2 0,1 3-2 0,1-4-4 0,0 4-4 15,-1-7-2-15,3 3-6 0,-2 1-3 0,2-4-5 0,0 3-3 0,0-2-1 16,0 2-3-16,0-3 0 0,2 0-2 0,-2 0 0 0,3 3 0 0,-1-3 4 16,0 3 0-16,1 2 1 0,-2-2 3 0,4 1-1 0,-3-1 4 0,1 0-1 15,-2 4 0-15,4 0 2 0,-5 0 1 0,5 0 1 0,-1 0 1 0,0 0 1 16,-1 4 1-16,1 0 4 0,-2-4 1 0,3 7 1 0,-3-5 5 0,0 2 2 16,1 0 6-16,-2-1 2 0,2 1 6 0,-1 3 3 0,-2-4 2 0,0 5 5 15,0-5 5-15,0 1 2 0,0 2 4 0,0-2 2 0,0-1 3 0,-2 1 1 0,2-1 3 16,-3 1 3-16,3-4 2 0,-1 3 0 0,-2 1-4 0,3-4 1 15,-2 0-5-15,2 0-1 0,-5 0-4 0,1 0-4 0,2-4-5 0,-3 4-4 16,1-3-6-16,0-1-3 0,-1 1-6 0,3-1-6 0,-2 1-7 0,1-5-6 16,1 6-5-16,0-2-3 0,-1 1-5 0,2-1-3 0,1-3-6 0,0 7-3 15,0-4-3-15,0 4-3 0,0 0 0 0,1-3 2 0,-1 3-1 0,3 0 2 16,-3 0 1-16,4 0 2 0,0 0 2 0,1 3 1 0,-3 1 3 0,2-4 4 16,-1 3 5-16,1 1 3 0,-1 0 3 0,-1-1 5 0,0 1 1 0,0 2 2 15,0-2 0-15,1-1 1 0,-1 1 3 0,-2-1 1 0,0 1 1 0,0-4 3 0,2 3 2 16,-2-3 2-16,0 0 0 0,0 0 5 0,0 4 2 0,0-4 2 15,0 0 1-15,0 0-2 0,-2 4 1 0,2-4 1 0,0 0-2 0,0 0 1 0,-5 0-3 16,3-4-1-16,0 4-4 0,0 0-4 0,-3-4-7 0,5 1-5 16,-4-1-9-16,4 1-4 0,-3 3-7 0,3-4-2 0,-1 1-5 0,-2-1-3 0,3 4-3 15,0-4-1-15,0 4-4 0,0-2 0 0,0 2-1 0,0 0 0 0,0-4 0 16,0 4 2-16,0 0 3 0,0-3 2 0,0 3 4 0,3-4 4 0,-3 4 1 16,1-4 0-16,-1 4 4 0,3 0 1 0,-1-3 0 0,-2 3 2 0,2 0 0 15,3-4 2-15,-3 1 1 0,-2 3-1 0,4-4 0 0,-1 4-3 0,-1-3 2 16,0-1-3-16,2 4 3 0,-1-4 0 0,-1 2-2 0,3-2 2 0,-4 1 1 15,4-1 2-15,-3 0 0 0,3 1 4 0,-1-1 2 0,-2 1 1 0,3-4 4 16,-1 3 1-16,1 0 2 0,-1 2 1 0,1-5 2 0,-3 3 1 0,2 1 2 16,1-5 0-16,-1 1 2 0,1 4 1 0,-1-5 1 0,0 1 0 0,-1 1-1 15,1-1 0-15,1 0-1 0,-3 0 1 0,2-1-2 0,-2 5 2 0,1-3-1 16,-1-1 0-16,2-1-1 0,-1 1-1 0,1 0 0 0,-2 4-2 0,1-5 0 16,-1 6-1-16,2-5 0 0,-2 3 1 0,1 0-1 0,-1 1 2 0,2 3 0 15,-2-4 0-15,1 1 0 0,-3 3 0 0,2 0 2 0,-2 0-2 0,2 0 1 16,-2 0 1-16,0 0 2 0,0 0 0 0,4-4 2 0,-4 4 0 0,0 0 3 15,0 0 2-15,0 0 3 0,0 0 4 0,0 0 4 0,0 0 5 0,0 0 4 16,0 0 5-16,0 0 2 0,0 0 2 0,0 0-1 0,0 0 1 0,0 0-1 16,0 0-2-16,-6 0-2 0,4 0-1 0,-3 0-4 0,1 0-3 0,-1 0-6 15,1 0-2-15,0-3-6 0,-1 3-6 0,1 0-1 0,-1 0-1 0,1-4 2 16,-1 4 2-16,1 0 1 0,2-4 2 0,-3 2 2 0,3 2 1 0,2 0 0 16,-2-5 0-16,-1 3 0 0,1 2-1 0,2 0-1 0,-2-4-1 0,2 4 0 15,0-3-3-15,0-1-4 0,2 0-2 0,0 1-4 0,-2-4-4 0,3 3-1 16,1 0-4-16,1 1-2 0,-3-1-2 0,2 2 1 0,1-2-6 0,-1 1-1 15,1-1-3-15,-1 0 0 0,3 1-1 0,-3 3-3 0,3-4 1 0,-3 1-1 16,3 3 0-16,-3 0 1 0,1-4-1 0,2 4 0 0,-6 0 1 0,4 0 2 16,-5 0 0-16,7 0 3 0,-3 0 1 0,-4 0 3 0,5 0 1 0,-5 0 3 15,2 4 4-15,-2-4 2 0,0 0 4 0,0 0 3 0,2 3 5 0,-2-3 4 0,0 0 5 16,0 4 5-16,0-4 3 0,-2 7 3 0,0-3 1 0,2-4 0 16,-3 7 3-16,1-7-4 0,0 6-1 0,0-3-1 0,0 1-4 0,-3 0-1 0,3-1-7 15,-1 4-9-15,2-3-7 0,-2 0-15 0,1 3-13 0,0-5-21 0,-1 3-21 16,1 1-23-16,0-2-26 0,0-1-25 0,2 1-28 0,-2 3-29 0,2-4-27 15,0-3-79-15,0 4-100 0,0 0-66 0,0-4-48 0,2 7-8 0,0-5 14 16,0 2 28-16,-2-4 32 0,2 4 39 0,3-1 40 0,-3 1 43 0,-2-4 43 16,4 3 45-16,-1-3 49 0,-3 0 75 0</inkml:trace>
  <inkml:trace contextRef="#ctx0" brushRef="#br0" timeOffset="76951.75">16234 8892 77 0,'0'0'152'0,"-4"-3"46"0,4 3 38 16,-2 0 38-16,-3-4 35 0,5 4 33 0,0 0 29 0,0 0 25 0,0 0 24 0,0 0 21 15,0 0 21-15,0 0-65 0,0 0-113 0,0 0-64 0,0 0-42 16,0 0-24-16,0 0-15 0,0 0-16 0,0 0-19 0,0 0-11 0,0 0-10 0,0 0-4 16,0 0-3-16,0 0-2 0,0 0-2 0,0 0-3 0,0 0 0 0,5 4-3 15,-5-4 0-15,2 0-3 0,-2 0 1 0,4 0-3 0,-4 0 0 0,3 3 1 16,-1 1-1-16,-2-4-2 0,0 3-2 0,0-3-1 0,0 4-3 15,0-1 0-15,0 1-2 0,0 0-1 0,-2 3-3 0,-1-5-3 0,3 2-5 0,-4-1-4 16,2 1-3-16,0 0-4 0,-1-1-3 0,-1 1-5 0,2-4-4 16,0 3-3-16,2-3-3 0,-3 0-5 0,3 0-4 0,-4 4-3 0,4-4-5 0,0 0-3 15,-4-4-6-15,4 4-8 0,-3 0-7 0,3 0-7 0,0 0-8 0,-2-3-8 16,2 3-8-16,0 0-5 0,0-4-4 0,2 1-2 0,1 3 1 0,-2 0 1 16,4-4 2-16,0 0 2 0,-1 4 7 0,0 0 5 0,1 0 6 0,1 0 8 15,-1 0 7-15,1 4 7 0,-1-4 10 0,0 4 6 0,-1-4 7 0,0 3 6 16,1 1 5-16,0-4 8 0,-4 3 3 0,2 1 7 0,-1 0 9 0,0-1 5 15,-2 1 9-15,3-2 7 0,-3-2 6 0,0 4 5 0,0-1 7 0,-3 1 2 16,3 0 1-16,-2-1 1 0,0 1 0 0,-1-4-3 0,-1 3-4 0,2 1-5 16,-3-4-4-16,1 4-7 0,0-4-6 0,-1 0-7 0,0 3-9 0,1-3-7 15,0 0-3-15,-3 0-7 0,5 0-6 0,-4-3-3 0,1 3-3 0,0 0-5 16,3 0-2-16,-3-4-6 0,1 4-4 0,4 0-7 0,-2-4-6 0,-3 4-7 16,5 0-10-16,0 0-11 0,0-3-9 0,0 3-14 0,0 0-10 0,0 0-14 15,0 0-16-15,0 0-13 0,0 0-12 0,0 0-12 0,0-4-8 0,0 4-10 16,0-3-6-16,5 3-7 0,-5-4-1 0,2 0 4 0,-2 4 0 0,4 0 6 15,-1-3 4-15,-3 3 2 0,2 0 1 0,-2 0-6 0,2-4-8 0,-2 4-6 16,5 0-8-16,-5 0 2 0,0 0 8 0,0 0 7 0,0 0 13 0,2-2 19 16,-2 2 21-16,0 0 31 0,0 0 32 0,0 0 33 0,0 0 33 0,0 0 33 15,0 0 33-15,0 0 31 0,0 6 33 0,-2-3 23 0,2-3 21 0,0 0 15 0,-5 4 14 16,5-4-1-16,-2 4-4 0,2-4-16 0,-2 0-23 0,2 0-20 16,-4 0-16-16,4 0-15 0,-5 0-9 0,0 0-9 0,1 0-9 0,2 0-8 0,-3-4-8 15,1 4-6-15,1-4-3 0,-1 4-5 0,0-3 2 0,0 3-1 0,0-4 3 16,-3 4 1-16,2-2 4 0,-1 2 2 0,-1-4 2 0,0 4 1 0,0-3 6 15,-1 3 3-15,1 0 5 0,-3 0 4 0,5 0 1 0,-5 0 2 0,3 0 1 16,0 0-2-16,-1 0-3 0,0 0-1 0,1 0-3 0,-3 3-4 0,3-3-4 16,-1 4-2-16,0-4-5 0,-2 2-6 0,2-2-6 0,-2 4-4 0,2-4-8 15,-2 3-4-15,2-3-6 0,-2 4-2 0,-1 0-5 0,4-1-4 0,-4 1-1 16,6-1-4-16,-6 1 0 0,4 0-3 0,-3-4-1 0,3 7-3 0,2-7 0 16,-5 7 0-16,3-7 0 0,3 2-1 0,-3 2 0 0,6 0-1 0,-5-4 0 15,2 3 0-15,3-3-1 0,-5 4 0 0,6-4-3 0,0 0 0 0,0 0-1 16,0 0-1-16,0 0 0 0,0 0-3 0,0 0-2 0,0 0-3 0,0 0-1 15,0 0-6-15,0 0-2 0,0 0-3 0,0 0-5 0,0 0-2 0,0 0-6 16,0 0-4-16,0 0-4 0,0 0-6 0,0 0-7 0,0 0-1 0,0 0-6 16,0 0 0-16,0 0-1 0,0 0-1 0,0 0-1 0,0 0-2 0,0 0-1 15,0 0-1-15,0 0 0 0,0 0 2 0,6-4 0 0,-6 4 3 0,0 0 3 16,0-3 1-16,0 3 5 0,0 0 1 0,0-4 5 0,0 4 2 0,0-4 6 16,0 4 4-16,-3-2 4 0,3 2 5 0,-3-5 3 0,3 5 6 0,0-2 3 15,0 2 5-15,-4-4 4 0,4 4 5 0,0 0 2 0,0 0 4 0,0 0 4 16,0 0 0-16,0 0 6 0,0 0 3 0,0 0 2 0,0 0 2 0,0 0 3 15,-4 0-1-15,4 0 2 0,0 0-2 0,0 0 0 0,-3 0-1 0,2 4-1 16,1-4-1-16,-6 0-3 0,6 2-1 0,-4 3 0 0,4-5-2 0,-1 2-2 16,1 2-1-16,0-4-1 0,-3 4-1 0,0-1 0 0,3-3-1 0,0 0-1 15,0 4-1-15,0-4-1 0,3 3-1 0,-3-3-3 0,3 4-2 0,-3-1-2 0,0-3-1 16,1 0-2-16,3 4 0 0,2-4-2 0,-5 4 4 0,3-4-2 16,-1 3-2-16,1-3 2 0,2 4-3 0,-1-4-4 0,1 0-9 0,-1 0-3 0,1 0-10 15,-1 0-9-15,2 0-11 0,-1 2-14 0,-1-2-15 0,1 0-19 16,-1 4-19-16,1-4-18 0,1 0-39 0,-2 4-50 0,1-4-81 0,-1 3-95 0,1 1-35 15,-2-1-6-15,0 1 10 0,0-1 18 0,-1 5 25 0,0-1 26 0,-2-5 32 16,-1 5 33-16,0-3 36 0,0 3 37 0,0-7 52 0,0 7 60 0</inkml:trace>
  <inkml:trace contextRef="#ctx0" brushRef="#br0" timeOffset="77518.87">15772 9180 30 0,'0'0'131'0,"0"0"60"0,0 0 43 0,0 0 34 15,0 0 27-15,-2 2 27 0,-3 3 27 0,5-5 26 0,-1 2 20 0,-2 2 24 16,0-4 21-16,2 4-37 0,1-1-72 0,-3 1-71 0,1-1-73 0,2 1-35 16,-2-1-16-16,-1 1-5 0,3 0 2 0,-1-1-3 0,-2 3-4 0,1-2-2 15,2 0-3-15,-5-1-1 0,5 1-2 0,0 3-6 0,-1-4-5 0,1 1-6 16,0-4-4-16,-3 0-7 0,3 0-4 0,0 0-5 0,0 0-5 0,0 0-9 16,0 0-8-16,0 0-10 0,0 0-8 0,0 0-8 0,-2-4-6 0,2 1-7 15,0-4-6-15,0 3-8 0,0-3-6 0,0 1-6 0,2-1-9 0,-2-4-4 16,3 4-8-16,-2 0-2 0,-1-1-3 0,3 1-3 0,-1 1-1 0,-2 3-3 15,2-1-2-15,-2 4-2 0,3-4-1 0,-3 4 1 0,0 0 2 0,0 0 3 0,0 0 2 16,1 4 5-16,2-4 4 0,-1 4 5 0,0-1 5 0,1 1 6 0,-2 3 6 16,2-1 9-16,0-2 8 0,-2 3 7 0,-1 0 8 0,3 4 3 0,-3-4 5 15,0-1 4-15,0-2 3 0,0 6 1 0,0-3 2 0,0-3 0 0,0 3 1 16,0-3-2-16,0 2 1 0,0-2-1 0,0-4-4 0,0 3-1 16,0-3-3-16,0 4-1 0,0-4-4 0,0 0-1 0,0 0-1 0,0 0-3 0,0 0-4 15,-3 0 0-15,3 0-5 0,0 0-1 0,0 0-4 0,-1 0-6 16,1 0-4-16,-6 0-6 0,2-4-4 0,2 4-7 0,0-3-5 0,2 3-8 0,-3 0-8 15,3 0-10-15,0-4-6 0,0 4-13 0,0 0-9 0,0 0-7 0,0 0-6 16,0-4-6-16,0 4-2 0,3-2-4 0,-1 2-2 0,0-4-6 0,-2 4-8 16,4 0-8-16,2 0-10 0,-2 0-7 0,0 0-11 0,-1 0-3 0,1 0-7 15,0 0-5-15,0 4-8 0,2-4-21 0,-5 0-33 0,3 2-47 0,2 2-52 16,-5-4-44-16,2 4-39 0,-2-1-2 0,2 1 14 0,0-1 22 0,-2 1 28 16,-1-1 27-16,4 1 27 0,-4 0 31 0,3-1 30 0,-3 1 41 0,3 2 46 0,-3-6 53 15</inkml:trace>
  <inkml:trace contextRef="#ctx0" brushRef="#br0" timeOffset="77978.98">15820 9368 8 0,'0'4'108'0,"0"-4"66"0,0 0 48 16,0 0 41-16,0 3 34 0,0-3 32 0,0 0 26 0,0 4 27 0,0-4 24 0,0 7 26 15,3-4 26-15,-3 1-25 0,3 3-49 0,-2-1-74 0,-1 2-83 16,6-1-47-16,-5 0-26 0,2 0-14 0,-2 4-14 0,5-5-9 0,-5 5-9 16,3-4-8-16,2 4-6 0,-5-2-11 0,3-2-7 0,-1 4-9 0,1-4-8 0,2 1-7 15,-5 1-7-15,3-2-7 0,-1-3-8 0,0 3-5 0,-2-3-5 16,3 3-4-16,-1-4-1 0,0 5-4 0,-3-5-1 0,1 1-3 0,2-2-2 15,-3 2-1-15,0-4-2 0,3 4-2 0,-3-4 0 0,0 3 2 0,0-3-1 0,0 4 0 16,0-4 1-16,0 3-2 0,0-3 0 0,0 4-1 0,0-4-5 0,-3 3-1 16,3-3-3-16,-3 4-4 0,3-4-2 0,-1 4-4 0,-2-4-6 15,3 0-5-15,-4 3-5 0,1-3-6 0,3 0-4 0,-4 0-2 0,0 0-5 0,1 0-2 16,-1-3 0-16,1 3-2 0,-1-4-2 0,0 4 0 0,0-4-1 16,-2 1 4-16,2-1 1 0,3 1 7 0,-5-1 3 0,2 1 3 0,3-1 6 0,-5 0 3 15,2 2 4-15,1-2 5 0,-1 1 5 0,3-1 5 0,1 0 7 0,-6 1 7 16,5-1 6-16,-2 4 5 0,3 0 7 0,0-3 5 0,0 3 5 0,-1-4 1 15,1 4 4-15,0 0-1 0,0 0 0 0,0 0-4 0,0 0-1 0,0 0-3 16,0 0 0-16,0 0-1 0,0 0-2 0,0 0 0 0,1 0-3 0,3 0-2 16,2 4-1-16,-5-4-5 0,3 3 1 0,-1-3 1 0,0 4 0 0,-2-1 2 15,5-3 4-15,-5 4-2 0,2 0 1 0,-2-4-4 0,2 3 0 0,-3-3-3 16,3 4-3-16,-3-4 1 0,1 0-1 0,-1 0 1 0,0 0 2 0,0 0 0 16,0 0 4-16,0 0 1 0,0 0 0 0,0 0-2 0,0 0-1 0,0 0-5 15,0 0-3-15,0 0-5 0,0 0-6 0,-1 2-4 0,1-2-9 0,-3 4-7 16,3-4-9-16,0 0-13 0,-3 0-8 0,3 0-10 0,0 0-8 0,0 0-9 15,0 4-7-15,0-4-7 0,0 0-10 0,0 3-10 0,3 1-9 0,-3-4-15 16,3 0-20-16,-2 3-58 0,2 1-77 0,-3-4-59 0,4 0-47 0,0 0-16 16,-4 0 7-16,4 3 14 0,-4-3 20 0,6-3 24 0,-2 3 28 0,-4 0 30 0,4-4 30 15,-1 1 39-15,-2-1 43 0,-1 1 64 0</inkml:trace>
  <inkml:trace contextRef="#ctx0" brushRef="#br0" timeOffset="78562.11">15728 9519 6 0,'2'0'123'0,"-2"0"69"15,2 0 44-15,-2 0 33 0,3 4 30 0,-3-4 31 0,-3 7 27 16,1-5 24-16,2 3 23 0,0-3 25 0,0 2 21 0,-2 0 23 0,-1 3-81 0,3-4-138 15,0 1-72-15,-1-1-33 0,1 5-16 0,0-5-3 0,-3 1-6 16,3-4-6-16,-2 2-8 0,2-2-4 0,0 0-5 0,0 0-5 0,0 0-6 0,0 0-4 16,0 0-8-16,0 0-11 0,0 0-9 0,0 0-12 0,0 0-5 0,0 0-11 15,-2 0-6-15,-3-2-12 0,3-2-10 0,-1 1-9 0,2-5-10 0,-4 5-8 16,3-4-6-16,-1 3-9 0,2-3-4 0,-2 1-1 0,1 1-1 0,0-1 0 16,-1 3 1-16,3-1 0 0,0 4 2 0,0-7 2 0,0 7 4 0,0 0 4 15,0 0 4-15,0 0 3 0,0 0 7 0,0 0 3 0,0 0 9 0,0 0 7 16,0 0 6-16,0 7 9 0,0-3 7 0,3-1 7 0,-1 1 6 0,-2 3 7 15,0-5 4-15,0 2 7 0,2 0 4 0,-2 3 4 0,3 0 0 0,-3-4 1 16,0 1-3-16,0 0-4 0,0-4-6 0,0 7-3 0,0-7-4 0,0 2-6 16,0-2-1-16,0 0-3 0,0 0-3 0,0 0-1 0,0 0-3 0,0 0 0 15,0 0-2-15,0 0-4 0,0 0-5 0,0 0-11 0,0 0-13 0,0 0-13 16,0 0-17-16,-5 0-16 0,5 0-17 0,-5 0-15 0,3-2-20 0,0 2-16 16,2 0-20-16,-2-4-15 0,0 1-19 0,2 3-13 0,0 0-14 0,0 0-10 15,-3-4-25-15,3 4-32 0,0 0-31 0,-2-4-32 0,2 4-22 0,0 0-16 16,0 0-14-16,0 0-6 0,0 0 11 0,5-3 21 0,-5 3 25 0,0 0 28 0,0 0 29 15,0 0 33-15,4 0 43 0,-4 0 46 0,0 0 46 0,4 0 41 0</inkml:trace>
  <inkml:trace contextRef="#ctx0" brushRef="#br0" timeOffset="79723.37">15695 9572 37 0,'0'7'70'0,"0"-7"29"0,0 0 29 16,0 0 32-16,0 0 34 0,0 0 31 0,0 0 28 0,0 0 27 0,0 0 25 16,-5 0 10-16,5 0-3 0,-5 2-10 0,5-2-16 0,-2 0-12 0,2 0-6 15,-4 0-18-15,2 0-21 0,2 0-27 0,-5-2-24 0,1 2-21 0,2-4-15 16,-3 4-14-16,3-3-12 0,-1 3-15 0,2-4-15 0,-4 0-15 0,3 4-14 0,-1-3-7 15,1-1-8-15,-2 1-7 0,2-1-5 0,-1 1-4 0,1-1-2 16,-2 0-2-16,2 2-2 0,-1-3-2 0,1 3-3 0,-2-5-1 0,2 3 1 0,-3 0-1 16,3-3-1-16,-3 4 2 0,3-1 1 0,0-3 0 0,0 3 1 0,-3 2-1 15,1-5-1-15,2 3-1 0,2-3 1 0,-5 3-2 0,3-3-1 16,0 4-1-16,-1-5-3 0,1 2-1 0,0 3-2 0,0-5-1 0,0 5-2 0,-1-4 2 16,-1 0-2-16,2-1 0 0,2 2-2 0,-5-1 0 0,1 0-1 15,2 0-2-15,-1 0-1 0,1-1-3 0,-2 1-2 0,-1 1-4 0,1-1-3 0,2 0-4 16,-3-4-3-16,1 4-7 0,-1 1-4 0,1-5-4 0,1 4-3 0,-1 0-4 15,0-4-5-15,1 5-1 0,-1-1 1 0,2-4-5 0,-3 4 4 0,3 0-2 16,0-1 4-16,0-1 0 0,-3 1 3 0,5 1 3 0,-2 0 5 0,0 0 4 16,-1 1 3-16,3-1 3 0,0 0 3 0,-1-1 2 0,-2 1 2 0,3 0 3 15,0 0 2-15,0 1 1 0,0-1 2 0,0-1 1 0,0 1 0 0,0 0 3 16,0 3-1-16,0-3 0 0,0 1 1 0,3-1-1 0,-2 0 1 0,-1 3 0 16,0-3 2-16,3 0 2 0,-1 3-1 0,0-2 1 0,1-1 2 0,-1 3 2 15,0-3 0-15,0 0 2 0,0 4 0 0,3-1 2 0,-3-2 1 0,1-1 0 16,-2 3 2-16,4 1-1 0,-3-1 2 0,1-3-1 0,-2 3 1 0,2 1 0 15,1-5-1-15,-1 5 1 0,-1-1-1 0,0 2 0 0,2-5 1 0,-1 3-1 16,-1-3-2-16,2 3 3 0,-2-3-1 0,3 0 2 0,-3 1 1 0,3 2 0 16,-3-3 4-16,2 0 1 0,-1 0-2 0,1-4 3 0,-2 5 0 0,3-1 1 15,-3-1 0-15,2 1 0 0,-2 0 2 0,3 0-2 0,-3 1 0 0,3-1-3 16,-3 0 0-16,2 3-2 0,1-3-3 0,-3 0 0 0,2 3 0 0,1-3-2 16,-3 3 0-16,3 2-2 0,-3-5-1 0,0 3 0 0,2 0 1 0,-1-3-1 15,-1 4 1-15,2-1-1 0,1 0 2 0,-3 1-1 0,2-3 0 0,-2 2-1 16,3 1-2-16,0-5 1 0,-4 5-4 0,4-1 0 0,0 1-4 0,-1-4-3 15,0 3-3-15,1-2 0 0,-1 2-3 0,1-3-3 0,2 3-2 0,-6 1-1 16,6-4-2-16,-3 3-2 0,3-3 2 0,-2 3 0 0,0 2 2 0,1-5 0 16,-1 3 1-16,1-3 3 0,-1 3 1 0,-1 1 1 0,0-4 3 0,0 3-1 15,3 0 2-15,-2-3 2 0,0 5 0 0,-1-5 1 0,0 3 1 0,0 0 1 16,2 1 2-16,-2-4-1 0,0 3 2 0,0-3 0 0,0 3 2 0,3 2 0 0,-3-5 0 16,-1 3 0-16,4-3 1 0,-3 3 1 0,0-3-1 0,3 0 1 15,-3 3 0-15,2-2 0 0,-2 3 0 0,0-5-1 0,0 1 0 0,2 4 2 0,-2-4-1 16,0 3 0-16,0 0 0 0,0 2 1 0,-1-5 1 0,0 3 0 0,-2 1-1 15,5 3 2-15,-5-4 0 0,2 4 2 0,-2-4 1 0,-1 4 1 0,3 0 1 16,-3 0 2-16,3-3 3 0,-3 3-1 0,1 0 3 0,-1 0 0 0,0 0 3 16,3-4 2-16,-3 4 2 0,1 0 0 0,-1 0 1 0,0 0 2 0,3-3-1 15,-3 3-1-15,3-4 1 0,-3 4-3 0,1-4-1 0,-1 4 0 0,0 0-3 16,0 0 0-16,4-2-3 0,-4 2 0 0,0 0-1 0,0-5-3 0,0 5-2 16,0 0 0-16,0 0-1 0,0 0-2 0,0 0 1 0,0 0 0 0,0 0-1 15,0 0 1-15,0 0-2 0,0 0-1 0,0 0 1 0,0 0-3 0,0 0 1 16,0 0-3-16,0 0-3 0,0 0-1 0,0 0-2 0,0 0-1 0,0 0-4 15,0 0 0-15,0 0-2 0,0 0-1 0,-4-2-2 0,4 2 2 0,0 0-3 16,-4 0 3-16,4 0 0 0,-4 0 3 0,4 0 3 0,-4 2 1 0,-2-2 1 16,2 0 1-16,4 0 2 0,-4 0 2 0,0 0 2 0,1 0 0 0,-1 0 1 15,0 0 1-15,-2 0-1 0,2 0 0 0,3 0 2 0,-5-2 0 0,2 2 3 16,0 0 3-16,0 0 4 0,-2 0 2 0,2 0 5 0,3-4 1 0,-5 4 5 16,2 0 5-16,3-3 3 0,-5 3 5 0,2 0 4 0,1-4 1 0,-1 4 3 15,3 0-2-15,-5-4 1 0,2 1 0 0,3 3 0 0,-5 0-3 0,5-4 0 16,-3 1 0-16,1 3-2 0,-1 0-2 0,-1-4 0 0,3 0 0 0,-1 4-1 15,2-3 2-15,-2-1 2 0,1 4 3 0,-3-2 3 0,5 2 1 0,0 0 0 16,-1-4 1-16,1 4 0 0,0 0-2 0,-3-3-1 0,3 3-4 0,0 0-6 16,0 0-6-16,0 0-6 0,0 0-7 0,0 0-7 0,0 0-7 0,0 0-5 15,0 0-4-15,0 0-3 0,0 0-4 0,4 0-4 0,-1 3 0 0,1-3-2 16,-1 4 2-16,1-4 0 0,-2 2 4 0,3 2 1 0,-1-1 6 0,0-3-1 0,0 4 2 16,2 0 1-16,-5 3-1 0,6-4 1 0,-3 1 1 0,0 0-1 15,-1 3 4-15,1-5-1 0,2 3 3 0,-2 1-1 0,0-2 2 0,0 3 1 0,0 0 0 16,2-3 2-16,-5 3 0 0,3 0 2 0,2-1 0 0,-5-2 1 15,5 3 1-15,-5-4 1 0,3 1-1 0,-1-1 0 0,0 5 1 0,-2-5-1 0,2 1 2 16,-2-4-1-16,2 6 0 0,0-6 1 0,-3 0 0 0,1 4 3 0,-1-4 2 16,3 0 2-16,-3 0 0 0,0 0 4 0,3 3 1 0,-3-3 1 0,0 0 2 15,0 0 0-15,0 0-2 0,0 0 3 0,1-3 0 0,-1 3-2 0,4 0-2 16,-1 0-2-16,0-4-3 0,-3 4-2 0,1-4-4 0,2 2-1 0,-2-2-3 16,2 1-6-16,0-1 0 0,-2 0-3 0,2 1 0 0,-2-4-4 0,2 3-1 15,1-3-1-15,2 3 0 0,-5-3-2 0,3 1-4 0,2-1-5 0,-1 0-7 16,1 0-9-16,1-1-13 0,-3-1-11 0,3 2-16 0,-2-1-18 0,1-2-22 15,-1 2-18-15,2 1-25 0,0-2-25 0,-3 1-24 0,3 1-25 0,0-3-72 16,-3 6-93-16,3-2-66 0,-3-1-52 0,3-1-10 0,-3 1 13 0,2 0 22 16,-5 4 33-16,2-5 35 0,-2 6 37 0,2-5 39 0,-3 7 42 0,0-4 45 15,0 4 45-15,-3-7 73 0</inkml:trace>
  <inkml:trace contextRef="#ctx0" brushRef="#br0" timeOffset="82396.67">17250 8164 25 0,'-5'-3'166'0,"4"-4"77"0,-4 3 53 0,5 1 38 15,-2-1 34-15,-1 0 29 0,3 4 28 0,0 0 23 0,0 0 28 0,0 0 28 16,0 0 27-16,0 0 28 0,0 0-105 0,0 0-175 0,-2 0-90 0,2 0-42 15,0 0-20-15,0 0-10 0,0 0-6 0,0 0-5 0,0 0-3 0,0 0-3 0,0 4-2 16,5 0-9-16,-3-4-6 0,0 3-9 0,2 1-7 0,1-4-9 0,0 3-6 16,1 1-5-16,0-4-3 0,1 3 2 0,0-3-2 0,2 4-2 0,0 0-5 15,-1-4-6-15,2 3-4 0,-2 1-8 0,3-4-4 0,-1 0-6 0,-2 2-1 16,3 2-4-16,-1-4-3 0,1 4-1 0,-3-4-3 0,2 3 0 0,-2 1-3 16,2-4 0-16,-2 3-3 0,-1 1 0 0,0-1 0 0,1 1-1 0,-4 3 1 0,3-3-2 15,0 2 0-15,-3 1-1 0,3 0 0 0,-3 0-1 0,0 1 3 0,-1 1-2 16,1 2 4-16,-1 0 0 0,0-1 2 0,-2 5 1 0,-1-5 1 0,3 4 0 15,-2 4 2-15,-1-5 0 0,0 5 2 0,0-1 2 0,0 1-1 0,0 2 0 0,0 2-2 16,0-2 0-16,0 2-2 0,3 3 2 0,-3-1 0 0,0 0-1 0,3 5 1 16,-3-5 1-16,0 8-1 0,0-5 1 0,1 1-2 0,-1 3 1 0,0 2-1 15,0-2 0-15,0 0 2 0,0-2 0 0,0 2 2 0,0 0-1 0,0-2 0 16,0 2-1-16,0-3 0 0,0 0 0 0,0 0-1 0,0-4-2 0,0 5 1 16,0-5-1-16,0 1 1 0,3-1 1 0,-6-3-2 0,3 3 1 0,0-2 0 0,0 2-2 15,0-6 2-15,-1 2-1 0,1 2 1 0,-3-5-1 0,0 4 2 0,3-4 2 16,-1 1 4-16,-2 0 2 0,2-5 3 0,1 5 4 0,-6-5 3 0,6 2 4 15,-4-1 1-15,1-1 2 0,3-2 2 0,-4 0 0 0,3-1 2 0,1-2-1 16,-6-1 1-16,6-1 1 0,-4 1-1 0,4-3 0 0,-1 3-1 0,-2-7-4 16,0 3-3-16,-1 1-2 0,4-4 0 0,-1 0-3 0,-5 0-1 0,5 0-1 0,-6 0-2 15,3 0 1-15,-2 0-1 0,1-4-4 0,-2 4 0 0,3-3-2 0,-3 3-3 16,-3-4 1-16,3 4-1 0,-1-3 0 0,-2 3-2 0,2-4 0 0,-3 4 0 16,0-3 2-16,0 3 0 0,-3 0 0 0,3 0 1 0,-2 0 1 0,-3 0 1 15,3 0 2-15,-3 0 4 0,-1 3-1 0,1-3 2 0,1 4 0 0,-5-4 5 0,2 3 0 16,0-3 3-16,0 4 2 0,1-4 3 0,-1 0-1 0,0 3 2 0,3-3 4 15,-3 4-3-15,5-4 0 0,-1 0 2 0,1 0-1 0,0 0 1 0,2 0-1 16,1 0 1-16,-1 0-9 0,4 0-20 0,2 0 0 0,-2 0 0 0,2-4 0 16,-1 4 0-16,1 0 0 0,3-3 0 0,2 3 0 0,-3 0 0 0,3 0 0 15,0 0 0-15,-1 0-54 0,1 0-59 0,0 0-39 0,-3-4-51 0,3 4-50 16,3-3-107-16,-2-1-129 0,2 1-93 0,-1-1-66 0,3 4-18 0,-4-4 7 0,4 2 21 16,0-5 30-16,-4-1 42 0,5 5 49 0,-5-8 57 0,3 4 63 0,-1-4 66 15,1-2 70-15,1 2 94 0</inkml:trace>
  <inkml:trace contextRef="#ctx0" brushRef="#br0" timeOffset="82834.77">17861 8815 51 0,'0'-7'218'0,"0"4"94"16,0-5 65-16,-2 5 48 0,2-3 39 0,-2 2 32 0,0 1 25 0,2 3 24 15,-3 3 24-15,3-3 23 0,0 0 23 0,-2 4 23 0,0-2-134 0,2 2-230 16,0-1-115-16,0 5-59 0,2-1-29 0,-2 4-13 0,2-2-7 0,-2 6 1 16,0-5-3-16,3 5-1 0,-3-2-6 0,2 1-1 0,-2 1-7 0,2 1-6 15,-2-1-10-15,2-1-8 0,0-4-14 0,1 4-14 0,-1-3-21 0,0 0-24 16,2-2-26-16,1 2-25 0,-3-4-32 0,3 0-36 0,-1 1-37 0,-2-1-40 15,3-5-103-15,-3 2-135 0,2-4-65 0,-4 0-24 0,5 0 2 0,-1 0 20 0,1-6 33 16,-3 2 38-16,0-3 42 0,3 3 45 0,-5-3 50 0,2-3 53 0,0 6 54 16,-2-2 60-16,2-5 94 0</inkml:trace>
  <inkml:trace contextRef="#ctx0" brushRef="#br0" timeOffset="83103.83">17955 8941 27 0,'4'0'170'0,"-4"0"80"0,4 0 52 0,1 0 33 16,-5 4 31-16,0-4 31 0,4 3 31 0,-4 1 30 0,0-4 29 0,0 4 28 15,0-4 28-15,2 0 25 0,-2 0-107 0,3 3-181 0,-3-3-93 0,0 0-45 16,2 4-15-16,-2-4 4 0,0 0-3 0,0 2-2 0,0-2-7 0,0 0-8 15,0 0-6-15,0 0-7 0,0 0-9 0,0 0-12 0,4-2-10 0,1 2-10 16,-3-4-8-16,0 1-10 0,1-1-10 0,-2-3-9 0,4 0-12 0,0-1-14 16,1-1-12-16,-1 2-11 0,-3-4-12 0,4 4-10 0,-1 0-6 0,0-1-4 15,-1 2-6-15,0 3 1 0,0-5-2 0,1 5 0 0,0-1 3 0,2 1 3 16,-3 3 4-16,0 0 6 0,0 0 4 0,3 3 8 0,-3 1 5 0,1-1 8 16,1 5 6-16,0-1 7 0,-1-1 5 0,1 1 5 0,0 4 6 0,-1 0 2 15,-1-4 4-15,0 2 5 0,0 2 2 0,2-4 1 0,-5 4 1 0,3-5-1 16,-1 1-1-16,0 1 0 0,-2-1-8 0,2-4-6 0,-2 1-11 0,2 0-13 15,-3-4-16-15,3 0-16 0,-3 0-25 0,0 0-24 0,1 0-29 0,5-4-30 16,-5 0-49-16,-1 1-57 0,3-4-96 0,-2-4-106 0,5 5-40 0,-5-5-8 16,2 0 12-16,-2-3 22 0,5 1 28 0,-5 2 33 0,2-7 39 0,0 5 41 0,-2-5 44 15,2 1 47-15,-2-1 60 0,-1-4 66 0</inkml:trace>
  <inkml:trace contextRef="#ctx0" brushRef="#br0" timeOffset="83289.88">18298 8469 5 0,'6'-7'132'0,"-2"0"93"16,0 3 66-16,-1 0 45 0,-3 4 36 0,0 0 32 0,0 0 34 0,0 0 34 0,1 4 32 15,-1 3 32-15,-1 0 29 0,1 1 30 0,-3 1-80 0,3 6-145 0,0-1-97 16,-1 0-76-16,1 0-30 0,0 7-11 0,0-4-6 0,1 4-4 16,-1 1-9-16,0 2-15 0,0 0-14 0,3-3-13 0,-3 4-12 0,1 3-14 0,2-4-13 15,-3 0-10-15,3 1-14 0,-2-1-13 0,2-2-19 0,-2-2-21 0,5 2-24 16,-5-4-29-16,3-1-27 0,2 1-35 0,-5-5-33 0,5-2-40 0,-5 3-46 16,2-7-53-16,-2 4-109 0,-1-5-130 0,3 1-52 0,0-3-10 0,-3-4 11 15,0 0 29-15,0 0 35 0,-6 0 41 0,6 0 46 0,-4 0 49 0,0-4 51 16,0 1 54-16,-3-5 64 0,0 1 67 0</inkml:trace>
  <inkml:trace contextRef="#ctx0" brushRef="#br0" timeOffset="83842.05">18213 8766 51 0,'1'-3'206'16,"-1"3"87"-16,4 0 59 0,-4 0 42 0,0 0 40 0,6 0 34 0,-6 0 35 16,4 0 31-16,0 3 28 0,0 1 27 0,2-1 21 0,-1 1 15 0,2-4-131 15,0 4-212-15,3-1-110 0,-5 1-58 0,6-2-27 0,-1 2-8 0,1-4-12 16,0 0-12-16,0 3-11 0,3-6-11 0,-2 3-8 0,2 0-6 0,0-4-7 15,-2 2-6-15,5-5-2 0,-5 3-4 0,5-3-2 0,-5 0-5 0,5 3-3 16,-6-3-4-16,1 1-3 0,-1 2-6 0,0-3-1 0,-4 3-4 0,4-3-4 16,-4 4 0-16,-3-1 2 0,3 1 0 0,-2-1 4 0,-3 4-2 0,-2-4 6 15,0 4 1-15,0 0 4 0,0 0 5 0,0 0 3 0,0-2 6 0,0 2 1 16,-2-4 4-16,-3 4 0 0,5 0 2 0,-4 0-2 0,-3 0 0 0,3 4-4 16,-3-4 2-16,3 2 0 0,0 2 3 0,-3 3 1 0,3-3 3 0,-6 3 3 0,8 4 4 15,-3-4 3-15,1-1 3 0,0 5 5 0,0-4 0 0,1 4 2 16,0-2 3-16,3 2 3 0,-1 0-1 0,1 0 1 0,1-4-3 0,-1 2-4 0,3-1 0 15,0-1-8-15,-2 0-4 0,4 0-6 0,-3-3-8 0,2 3-10 16,3-7-10-16,0 2-14 0,-3 2-12 0,6-4-15 0,-4-4-14 0,0 4-16 0,4-2-17 16,-2-2-16-16,-1-3-15 0,2 3-12 0,2-6-11 0,-5 3-7 0,4-1-4 15,-2 1-2-15,-1 1 5 0,2-1 6 0,-2 0 12 0,-1 0 11 0,1-1 13 16,-3 5 16-16,1-3 19 0,-1 2 18 0,1 1 18 0,-3-1 19 0,0 4 19 0,-2 0 16 16,2-4 20-16,-2 4 16 0,0 0 16 0,0 0 14 0,0 0 16 0,3 4 12 15,-1 0 9-15,0-1 7 0,0 1 6 0,-2-2 5 0,2 5 3 0,1 1 4 16,-1-1 2-16,-2 0-1 0,4 0 2 0,-1 4-5 0,-1-1-2 0,2 4-8 15,-2-3-9-15,5 2-5 0,-2-2-5 0,-3 7-7 0,4-5-6 0,-1 5-7 16,1-4-7-16,-1 3-5 0,2 1-9 0,-1 0-5 0,1-1-7 0,0 1-7 0,-1-1-5 16,-1 0-5-16,2 4-5 0,-3-7-2 0,3 4-3 0,-6-1-2 0,4 1 0 15,0-5 2-15,-3 2 0 0,3 2 1 0,-5-2 1 0,1-5 6 0,-1 4 1 16,0-7 5-16,0 4 1 0,0-5 4 0,-1 1 1 0,-2-3 1 0,1 3 0 16,-3-7-1-16,1 3 1 0,-3-3-5 0,0 0-2 0,1 0-2 0,-3-3-3 0,0-1-4 15,-2 1-4-15,0-4-6 0,0-1-7 0,-2-1-15 0,1 1-15 0,-1-6-26 16,0 3-28-16,2-6-27 0,-3 3-29 0,3-4-27 0,3 1-28 0,-2-1-29 15,4-2-25-15,1-2-30 0,1 6-29 0,2-6-62 0,2 5-77 0,2-4-58 16,2 4-47-16,1 3 3 0,1-4 25 0,1 1 35 0,0 2 38 0,2-3 42 0,2 9 41 16,-5-6 42-16,3 5 41 0,0-1 44 0,0-2 48 0,0 2 63 0</inkml:trace>
  <inkml:trace contextRef="#ctx0" brushRef="#br0" timeOffset="84442.01">18805 8832 88 0,'5'7'167'0,"0"-3"57"0,-4 0 46 0,4 3 42 0,-3-4 35 0,1 1 37 15,-2-4 33-15,2 3 36 0,-1 5 33 0,-2-5 32 0,0 1-4 0,0-4-29 16,2 2-66-16,-2-2-91 0,0 4-47 0,0-4-30 0,0 0-17 0,0 0-16 0,0 0-15 15,0 0-17-15,0 0-16 0,0 0-16 0,3-4-19 0,-3-2-17 0,0 3-15 16,0-8-17-16,0 4-14 0,1-4-18 0,-1 0-17 0,3 2-14 0,0-2-14 16,-2-4-8-16,2 6-7 0,-1-2-8 0,3 0-9 0,-4 0-7 0,4 4-11 15,0-2-11-15,-4 1-21 0,5-2-16 0,-2 6-21 0,-3-3-17 0,6 3-20 16,-3 2-14-16,3-2-21 0,0 1-16 0,0 3-17 0,0-4-16 0,1 4-10 0,2 0-11 16,-2 0-16-16,2 0-21 0,-5 0-32 0,6 0-38 0,-1 0-26 0,-2 0-20 15,2 0-10-15,-2 0-5 0,2 0 13 0,-2 0 22 0,2 0 27 0,-5 0 33 16,2 0 48-16,0 0 50 0,0-4 57 0,-3 4 56 0,0 0 62 0,-1-3 61 0,-3 3 57 15,3 0 60-15,-3 0 55 0,1-4 56 0,-1 4 44 0,0 0 41 0,0 0 34 16,0 0 30-16,-1-3 6 0,1 3-10 0,0 0-17 0,-6 0-23 0,2 0-29 16,0 0-36-16,0 3-33 0,0 1-33 0,-2-1-21 0,2 1-15 0,-3 0-12 0,6 3-10 15,-6-1-9-15,3 1-5 0,-2 0-3 0,2 0-3 0,-3 1-2 0,6 1-3 16,-5 2-4-16,2 0-3 0,3-4-7 0,-5 4-6 0,5-5-10 0,-2 1-9 16,2 4-10-16,1-4-9 0,0-3-8 0,0 3-9 0,0-5-8 0,0 3-10 0,0-5-8 15,0 2-11-15,1 2-13 0,-1-4-17 0,4 0-17 0,2 0-17 0,-2 0-20 16,0-4-22-16,0 2-17 0,0-3-17 0,3 3-14 0,-1-5-14 0,-1 3-8 15,2-3-8-15,0 0-3 0,0 3-1 0,0 0 3 0,0 1 9 0,-2-3 9 16,5 6 14-16,-3-4 16 0,0 1 16 0,1 3 17 0,-1 0 19 0,1 0 13 16,-1 3 16-16,3-3 13 0,-5 4 11 0,5-2 9 0,-3-2 10 0,1 4 5 0,-1-4 6 15,1 3 5-15,-1-3 3 0,3 0-1 0,-3-3-3 0,-2 3-14 0,2-4-22 16,0-2-8-16,0 3-10 0,0-5-9 0,0-2-10 0,-2 2-12 0,2-1-15 16,-3-6-14-16,2 5-14 0,-2-5-10 0,0 2-6 0,-1-1 2 0,-2-1 4 0,2-1 19 15,-1-2 28-15,-2 1 18 0,0-1 14 0,2 0 21 0,-4 1 22 0,2 3 23 16,0-3 26-16,0-1 25 0,-2 0 24 0,-1 5 20 0,-1-2 20 0,2 1 12 15,-3 1 16-15,4 2 10 0,-5 0 6 0,2 0 7 0,3 4 2 0,1 5-3 16,-6-5-7-16,6 3-9 0,0 4-14 0,0 0-6 0,0 0-2 0,0 0-1 16,0 0-1-16,0 4-6 0,0 3-6 0,0-1-8 0,0 1-12 0,3 4-10 0,0 3-14 15,-2-3-5-15,2 6-4 0,-2 1-4 0,5-1-2 0,-5 0-7 0,4 4-9 16,-3 0-10-16,1 0-10 0,1 0-11 0,0 1-5 0,-1-2-6 0,1 2-5 16,0-2-4-16,0 2-4 0,2-5-10 0,-5 4-9 0,6-4-20 0,-3 1-22 15,1-5-33-15,-3 2-39 0,2-1-41 0,1-1-45 0,-3-2-53 0,-4 0-57 16,0-4-117-16,-1 4-133 0,3-8-57 0,0 3-10 0,0-6 8 0,-1 4 23 0,1-4 35 15,0 0 43-15,0 0 52 0,0 0 54 0,-3-4 58 0,-1-2 60 0,0-1 67 16,-3 0 71-16</inkml:trace>
  <inkml:trace contextRef="#ctx0" brushRef="#br0" timeOffset="85213.18">19091 8622 29 0,'4'0'180'0,"-3"4"95"0,-1-4 66 16,6 0 53-16,-6 0 44 0,5-4 40 0,1 4 32 0,-5 0 35 0,3 0 29 15,2 0 28-15,-5 0 24 0,5 0 21 0,-2 0-119 0,3 0-200 0,-3 0-116 16,3-2-77-16,0 2-40 0,-2 0-23 0,5 0-25 0,-2-5-22 0,2 3-26 16,-2 2-28-16,2 0-26 0,1-4-24 0,-3 1-22 0,3 3-19 0,0-4-18 0,3 4-17 15,-3-4-18-15,0 1-15 0,0 3-13 0,0 0-10 0,0-4-2 16,-2 4 5-16,0 0 8 0,0 0 17 0,-3 0 13 0,1 0 18 0,0 0 18 16,-3 0 15-16,1 0 22 0,-5 0 19 0,4 0 23 0,-4 0 23 0,5 0 18 0,-5 0 17 15,0 0 13-15,0 0 14 0,0 0 10 0,0 0 11 0,0 0 8 0,0 0 9 16,0 0 7-16,0 0 7 0,2 4 4 0,-2-4 5 0,0 3 2 0,0 1 2 15,0 0 2-15,0 3 3 0,0-5 2 0,0 3 2 0,0 1-2 0,0-2-1 16,0 3-7-16,2 0-3 0,-2-3-11 0,2 3-4 0,0 0-9 0,-2-1-7 16,3-2-10-16,-1 3-5 0,0-4-11 0,1 4-10 0,-1-3-14 0,0 0-19 15,0-1-17-15,0 1-18 0,3-2-21 0,-3-2-17 0,2 4-21 0,1-4-17 16,-5 0-17-16,4 0-16 0,1-4-23 0,-1 2-28 0,1-2-47 0,-1 1-58 0,0-1-46 16,1 0-38-16,-1 1-21 0,1-4-6 0,-3 3 10 0,3 1 24 0,-1-1 34 15,-2 4 37-15,0-4 53 0,1 2 55 0,-1 2 56 0,2-5 53 0,-4 5 66 16,2 0 71-16,-2 0 63 0,3-2 63 0,-3 2 56 0,0 0 55 0,0 0 44 0,0 0 38 15,0 0 21-15,0 0 13 0,0 0-6 0,2 0-24 0,-2 0-24 0,0 0-31 16,0 0-36-16,0 0-38 0,0 0-28 0,0 0-18 0,0 0-17 0,0 0-15 16,0 0-12-16,0 0-14 0,0 0-13 0,0 0-9 0,0 0-8 0,0 0-10 0,-2 0-13 15,-1 0-5-15,1-4-12 0,-2 1-9 0,2-1-8 0,2 0-12 0,-5 1-9 16,3-1-7-16,0 1-6 0,0-5-3 0,-3 6-2 0,5-5-3 0,-2 3 1 16,0-3-2-16,-1 3-1 0,3 1-1 0,0-4-5 0,0 3-2 0,0 0-2 15,3 1-3-15,-1-1-3 0,-2 2-2 0,0 2-4 0,2-4-4 0,0 1-3 16,1 3-3-16,-1-4-3 0,-2 4 2 0,4 0 0 0,-2 0 1 0,-2 0 3 0,5 0 5 15,-1 0 5-15,1 0 5 0,-1 4 8 0,-2-4 5 0,3 0 8 0,-3 3 10 16,3 1 6-16,-3-4 11 0,2 6 8 0,1-6 8 0,-3 3 6 0,2 1 7 16,-2 0 4-16,1-1 6 0,-1 1 2 0,2-1 1 0,1 1 0 0,-3 0 1 15,0-4-3-15,1 3-2 0,-2 1-4 0,4-2-4 0,-3 3-6 0,1-5-6 16,-2 2-5-16,-1-2-7 0,3 0-4 0,-3 0-6 0,2 0-2 0,-2 0-4 0,0 0-3 16,0 0-5-16,5 0-4 0,-5 0-6 0,2 0-8 0,0-2-13 0,1-3-11 15,-3 3-14-15,0-2-15 0,0 1-14 0,1-1-12 0,-1-3-13 0,0 3-8 16,0-3-9-16,0 0-6 0,0 1-2 0,3 2-2 0,-3-3 2 0,2 0 7 15,-2 3 7-15,0 1 11 0,2-4 15 0,1 3 11 0,-3 4 11 0,0 0 14 16,0 0 9-16,0 0 10 0,0 0 13 0,4 0 12 0,-4 0 11 0,2 0 11 0,3 0 10 16,-5 4 12-16,1-1 10 0,4 1 11 0,-3-1 9 0,1 1 11 0,-2-1 8 15,5 5 10-15,-5-1 9 0,4-5 4 0,-3 5 4 0,1-3-1 0,-2 3-2 16,4-3-4-16,-3 3-6 0,1-3-7 0,-2 3-7 0,5-5-9 0,-6 3-7 0,4-3-9 16,-3 6-10-16,2-8-7 0,0 3-8 0,-2 1-8 0,-1-4-4 0,4 0-10 15,2 0-2-15,-6 0-12 0,4 0-9 0,3 0-22 0,-6-4-23 0,6 1-32 16,-3-1-34-16,2 0-27 0,-1 4-29 0,1-2-30 0,-1 2-31 0,2-5-26 15,-1 3-20-15,-1-2-58 0,2 4-75 0,-3-3-74 0,3-1-71 0,0 4-11 0,0 0 20 16,-3-4 32-16,3 1 41 0,-3 3 42 0,3-4 42 0,-3 4 41 0,2-3 45 16,-5 3 41-16,3-4 43 0,-1 0 62 0,-3 4 73 0</inkml:trace>
  <inkml:trace contextRef="#ctx0" brushRef="#br0" timeOffset="85516.03">19992 8850 48 0,'0'0'214'0,"0"0"96"16,0 0 68-16,0 0 51 0,0 0 41 0,0 0 36 0,0 0 32 0,0 0 26 16,0 0 22-16,0 0 19 0,0 0 12 0,-1-3 9 0,-5 3-162 0,5-4-256 15,-2 4-166-15,2-4-120 0,-2 2-107 0,0-3-99 0,3 5-113 0,-1-2-118 16,1 2-50-16,-6 0-12 0,2-4 5 0,4 4 17 0,-7 0 26 0,3 0 31 0,-3 0 43 16,2 4 49-16,-1-4 59 0,-1 0 65 0,-1 0 75 0,1 0 80 0</inkml:trace>
  <inkml:trace contextRef="#ctx0" brushRef="#br0" timeOffset="93397.3">18448 7125 20 0,'-6'0'71'0,"-1"0"25"16,0 0 20-16,0 0 18 0,0 0 17 0,3-3 9 0,-3 6 3 0,3-3 2 0,1 0-1 15,3 0 1-15,-4 0 2 0,4 0-46 0,0 0-77 0,0 0-26 0,0 0-4 16,0 4-9-16,4-2-11 0,-1 2-9 0,1-4-7 0,6 3 2 0,-3 1 11 0,1 0 11 16,3-4 18-16,0 3 15 0,3 1 14 0,4-4 18 0,-3 3 19 0,4-3 17 15,2 0 16-15,1 0 14 0,3 0 10 0,1 4 9 0,3-4 7 0,0 0 3 16,4 0 3-16,1 0-4 0,1-4-7 0,3 4-12 0,-1 0-9 0,6 0-21 16,-2 0-19-16,5 0-18 0,-5 0-19 0,6 0-14 0,3 0-8 0,-2 0-7 15,3 0-8-15,0 0-8 0,3 0-7 0,-1 0-5 0,0 4-3 0,3-4-6 0,-3 0-3 16,0 4-3-16,1-4-3 0,-3 0-2 0,3 0-2 0,-3 0-2 0,-3 0-3 15,2 0-1-15,-3 0 2 0,-3 0 1 0,0-4 0 0,-2 4 4 0,-2 0 3 16,0 0 0-16,-4 0 4 0,-1-4 1 0,-1 4 0 0,-6 0 1 0,1-3 1 0,-2-1 1 16,-2 1 0-16,-2 3 2 0,-2-8 1 0,-2 5 1 0,-1-1 2 0,3 2-1 15,-9-2 3-15,5-3 1 0,-5 3 1 0,5-3 2 0,-6 4 1 0,-3-4 2 16,3-1 1-16,-1 2-1 0,-2-1 0 0,2 0 1 0,-5 0-2 0,2-4-1 16,3 5-1-16,-6-5-2 0,3 4-3 0,-3-7-3 0,0 3 0 0,0 1-7 15,2-4-4-15,-2 3-6 0,-3-2-5 0,5-2-6 0,-6 5-7 0,1-5-6 0,2 2-7 16,0-1-4-16,-3-3-1 0,0 3-4 0,0-4 1 0,0 1 2 0,-3-1 1 15,0 0 2-15,3-3 3 0,-1 4 7 0,-2-8 4 0,0 4 7 0,-1 1 4 16,3-6 6-16,-5 2 7 0,2-3 7 0,3 2 10 0,-6-3 6 0,3-1 6 0,-3 2 5 16,0 3 0-16,0-9 5 0,0 6 3 0,-1-1 4 0,-2 0 7 0,2 0 8 15,-2-3 7-15,2-2 8 0,-2 6 6 0,-1-4 3 0,0 2 0 0,3 1-2 16,-2 1 0-16,2-2-1 0,0 1 1 0,-2 3-1 0,3 1-2 0,0-3-3 16,2 2-7-16,-2 4-5 0,0 0-6 0,3 0-7 0,-6 0-7 0,9 4-7 15,-6-1-2-15,3 0-4 0,-3 5-5 0,2-2-1 0,-1 5-2 0,1 0-1 0,0-1 0 16,-1 0-1-16,1 1-1 0,-1 2 1 0,1 1-1 0,-2 1 3 0,3-1 0 15,-3 3 3-15,3-3 1 0,0 4 2 0,-1-5 1 0,-1 5 3 0,1-1 0 16,1-2-1-16,-1 3 1 0,-2-1-1 0,6 0 0 0,-6 1-2 0,2-4-2 16,-1 3-2-16,1 1 0 0,-1-1-4 0,-1 0-2 0,-2 2-2 0,-2-2-2 15,0 4-1-15,2-3-2 0,-4 3 1 0,-3-4 0 0,0 4-2 0,-1 0 1 0,-3 0-2 16,-2 0 0-16,-3 0 2 0,-1 4-2 0,-2-4 1 0,-5 3 0 0,3-3 0 16,-6 4 1-16,0-4-1 0,-1 2-1 0,-3-2 1 0,-3 4 0 0,-1 0-2 15,0-4 0-15,-3 3 1 0,-3 1 1 0,2-4 0 0,-3 3-1 0,0 1 0 0,-1-4 0 16,-1 3 2-16,0-3-2 0,-1 4 0 0,3 0 0 0,-1-4 1 0,-1 3 2 15,2 1 0-15,0-4 2 0,4 2 0 0,2-2 2 0,-1 7 2 0,5-7 1 16,-2 4 2-16,3 0 2 0,3-4-2 0,1 3 3 0,3 1 0 0,4-1 1 16,0 1 1-16,2 0-3 0,5-1 1 0,3 1-1 0,-2-2-1 0,3 2-2 15,6-1-2-15,-5 5-2 0,6-5-2 0,0 1-3 0,4 3 0 0,-1 0-3 0,1-1-1 16,0 1-2-16,6 4-1 0,-5 0-1 0,6 0 0 0,-1 2-1 0,1 5 1 16,1 0 1-16,2-1 1 0,1 8 3 0,0-5 3 0,2 9 4 0,-2-2 3 15,0 1 4-15,3 3 4 0,-3 2 4 0,3 5 2 0,-3-3 5 0,0 7 1 16,2 0 1-16,-2 0 2 0,0 7 0 0,-1 0 2 0,-2 0 0 0,5 4 2 0,-6-2-1 15,1 6 2-15,2-5 1 0,-2 1-1 0,2 0 0 0,0-5 0 0,-3 1-5 16,1-3-2-16,-1-1-2 0,3-3-4 0,-1-4 0 0,-2-3-6 0,0 1-1 16,0-5-5-16,0-3-3 0,-2 1-3 0,-1-2-2 0,2-3-2 0,-5-2-1 15,2 3 1-15,3-5-1 0,-5-2-2 0,2 3-3 0,0-3-12 0,0-2-11 0,-2-1-48 16,2 3-62-16,3-5-60 0,-2 1-59 0,0 1-43 0,3-6-35 0,0 6-12 16,0-8 2-16,0 4 8 0,0-4 12 0,0-1 18 0,0-6 24 0,-1 3 27 0,1-3 35 15,0 0 53-15,-4-3 59 0</inkml:trace>
  <inkml:trace contextRef="#ctx0" brushRef="#br0" timeOffset="97988.97">12557 8710 28 0,'0'0'60'0,"0"-4"19"0,0-2 15 0,0-1 12 0,0 0 11 0,0 0 9 0,0 0 4 15,0 3 8-15,2-2 4 0,2-1 4 0,-2 3-28 0,3 1-45 0,0-1-19 16,-1-3-2-16,3 3 2 0,-1 1 1 0,1-5 5 0,2 6 6 0,-1-5 8 16,3 0 8-16,1-4 11 0,-1 4 8 0,0-4 13 0,2 1 10 0,2-1 7 15,2-3 10-15,1 1 0 0,-2-2-1 0,2-2-8 0,6 0-7 0,-2 2-6 16,1-5-11-16,2 2-6 0,1-4-7 0,3-2-7 0,3 3-9 0,0-3-9 15,1 0-6-15,3-5-8 0,-2 2-8 0,2-2-3 0,4-2-4 0,-2-1-6 0,2 1-6 16,0-5-5-16,2 5-4 0,0-4-3 0,2 1-4 0,1 1 0 16,0-1-5-16,-1 2 1 0,0 1-1 0,3 3-1 0,-3 0-3 0,2-3 1 0,-2 6-2 15,-3-3 0-15,-1 3 3 0,0 1-2 0,-1 0-2 0,-4-1-1 0,1 1-2 16,-3 2-1-16,-2 2 1 0,0 2-1 0,-2-4 0 0,-3 5 0 0,2-1-1 16,-5 2 1-16,0 1-1 0,-1 1-2 0,1 1 2 0,-5 2 0 0,-2-3 2 15,2 4 1-15,-1-4 0 0,-5 3-2 0,2 0 2 0,0 4 0 0,-6-6 0 16,2 5 0-16,-5-2 2 0,5 2 0 0,-3-1 0 0,0 2 0 0,-3-1 3 0,3 1 0 15,-6 0 2-15,3 0 1 0,2 3 1 0,-5-2 0 0,2 3 3 0,-2-5 1 16,-1 5-1-16,0-4 1 0,0 3 0 0,0 1 1 0,0-1-1 0,-1 0-1 16,-2 2-2-16,-1 2-1 0,0-5-3 0,0 5-1 0,-3 0-3 0,0 0-1 0,0 0-4 15,-1 0 0-15,-3 5-3 0,-2-3-2 0,1 2-1 0,-2 0 0 0,0 3 0 16,-2 0-1-16,-1 0 0 0,-1 4 2 0,1-5-1 0,0 5 2 16,-4-4 1-16,3 4 1 0,0-4 2 0,1 2 2 0,-1-1 0 0,1 2 2 0,1-2 1 15,3-1 2-15,-3-1 2 0,3-3 2 0,2 1 3 0,-1 0 1 0,4-4 4 16,-1 3 2-16,2-3 2 0,3 0 1 0,-3 0 0 0,5 0-1 0,2 0-2 0,-3-3-3 15,3 3-3-15,0 0-4 0,0-4-1 0,3 0-5 0,-1 1-2 0,5 3-4 16,-3-6-2-16,5 2-2 0,0 1-4 0,0-5-2 0,6 1 2 0,-2 0-2 16,3 0 4-16,0 1 3 0,2-1 3 0,-1-1 1 0,3-2 0 0,0 3 1 15,3-1 2-15,-4 6 0 0,3-2 1 0,0 1 0 0,-1-5 0 0,-2 8-1 16,5-3 2-16,-8 3-2 0,2 0-2 0,0 0 1 0,-1 0-1 0,-5 0 0 0,3 0-2 16,-2 3 0-16,-1 1 1 0,-2 0-2 0,-2-4 2 0,2 3 0 0,-5 1 1 15,2-2 1-15,-3 6 3 0,-1-5 2 0,1 1 4 0,-4 3 3 0,0-4 2 16,-1 5 2-16,-2 1 3 0,-1-2 1 0,0 4 2 0,-6 0 0 0,3 0 2 0,-4 2 1 15,0 5 0-15,0-5 0 0,-3 5 0 0,-1 0-7 0,-3 3-4 0,3-4-13 16,-3 4-15-16,0 0-17 0,0 3-18 0,0-2-37 0,-1 2-48 0,-2 1-67 16,4-1-71-16,0 5-58 0,0-5-42 0,0 0-17 0,1 1 0 0,3-1 11 0,-3-3 14 15,3 0 25-15,0-3 29 0,-1-7 29 0,1-2 35 0,0-5 48 0,-1 0 52 16,1-8 61-16</inkml:trace>
  <inkml:trace contextRef="#ctx0" brushRef="#br0" timeOffset="99018.2">11839 8921 5 0,'0'0'28'0,"2"0"13"0,-2 0 9 0,0 0 7 0,-2-7 8 0,-1 3 3 16,2 4 5-16,-2-4 3 0,3 4 3 0,-2 0 4 0,2 0-19 0,-5-3-33 15,5 3-2-15,-2 0 18 0,2 0 8 0,-4 0 5 0,4 0 4 0,-5-4 6 16,5 4 10-16,-2 0 13 0,2 0 16 0,-4-3 13 0,4 3 13 0,-5 0 10 0,5 0 4 15,-4 0 2-15,4 0 0 0,0 0-6 0,-4 0-5 0,4 0-9 16,-5 0-8-16,5 0-4 0,0 0-13 0,-5 0-11 0,5 0-12 0,0 0-13 0,0 0-7 16,-2 0-12-16,2 0-3 0,0 0-7 0,-4 0 0 0,4 0-1 0,0 0 2 15,-5 0 1-15,5 0 3 0,-2 0 2 0,2 0 4 0,-4 0 2 0,4 0 2 16,-5 0 0-16,5 0 1 0,-4 0 0 0,4 0-1 0,-4-4-2 0,4 4-1 16,0 0-4-16,-3 0-2 0,3 0-5 0,0 0-7 0,-2-3-4 0,2 3-6 15,0 0-5-15,0 0-7 0,-4 0-1 0,4 0-3 0,0 0-3 0,0 0-1 16,-3 0-1-16,3 0 0 0,-4-4-2 0,4 4 0 0,-2 0-2 0,2 0 0 15,-5 0 0-15,3 0-1 0,2 0 0 0,-4-4-1 0,-1 4 0 0,1 0-2 16,1 0-1-16,-1 0-1 0,0 0-2 0,-1 0-2 0,1 4 0 0,-1-4-2 16,-1 4 0-16,1-4 0 0,-2 3-2 0,3 1 0 0,-3 3 0 0,1-4 0 15,-3 5 0-15,2-1 0 0,0 2-1 0,1-1 0 0,-3 2 0 0,2 1-1 16,0-1-1-16,1 1 1 0,0 3-3 0,1-3 1 0,-1 2-3 0,1-2 1 16,0-1-1-16,1 5-2 0,0-5-1 0,1 0 1 0,3 1-2 0,-2 0 2 15,2-5 1-15,2 5 1 0,-2-4 2 0,4 0 2 0,-1-3 4 0,1 3 2 16,1-5 2-16,1 2 3 0,-1-1 5 0,1-3 5 0,1 0 3 0,0 4 6 15,2-4 5-15,0-4 2 0,-1 4 0 0,-1-3 0 0,4-1-3 0,-2-2-5 16,0 3-7-16,2-8-5 0,-2 4-5 0,0-1-9 0,0-1-8 0,0-2-9 16,2-3-11-16,-2 3-10 0,-3 1-8 0,1-4-5 0,2 0-4 0,-2 4 0 15,-1-4 4-15,-4-1 4 0,3 1 6 0,-1 4 4 0,-2-1 6 0,1-3 9 16,-1 3 8-16,-2 2 11 0,0 1 12 0,0-2 13 0,0 3 8 0,-2 3 11 16,-1-2 4-16,3-1 7 0,-2 3 1 0,0 0 6 0,0 4 2 0,0-3 2 15,2 3 3-15,-3 0-1 0,3 0-3 0,-4 0-6 0,4 0-6 0,0 0-7 16,-2 0-4-16,0 3-6 0,-1-3-3 0,1 4-5 0,2 0-2 0,0-1-2 15,-2 3-2-15,2 2-3 0,0-1-2 0,0 0-1 0,0 0 0 0,2 4 2 16,-2-2 2-16,2-1 0 0,1 2 3 0,-1 1 0 0,2-1 2 0,-2-3-4 16,3 0-1-16,-1 4-8 0,3-7-7 0,-2 3-9 0,1 0-12 0,1-5-18 15,-1 2-22-15,1 0-24 0,0-1-27 0,0 1-26 0,-1-4-26 0,0 3-28 16,4-3-27-16,-3 0-26 0,-1-3-20 0,0 3-10 0,4-4-2 0,-4 1 11 0,0-1 17 16,1 0 24-16,0 2 28 0,-3-5 31 0,3 0 30 0,3-1 29 0,-6 1 29 15,0-4 29-15</inkml:trace>
  <inkml:trace contextRef="#ctx0" brushRef="#br0" timeOffset="99274.26">12042 8748 1 0,'1'-17'26'0,"3"3"22"0,-4 1 19 0,3-2 21 0,0 5 23 0,-3-1 25 16,0-2 25-16,0 6 25 0,0-4 11 0,0 4 5 0,0-1 5 0,-3 6 10 15,0-5-2-15,3 3-1 0,0 1-10 0,0 3-13 0,-4 0-16 0,4 0-20 16,0 0-21-16,0 0-22 0,-1 0-17 0,-5 0-18 0,6 3-10 0,-4 1-9 16,1-2-5-16,3 5-3 0,-4 1-4 0,4-1-3 0,-1 0-2 0,-5 4 0 15,6 2-2-15,-4-2 5 0,4 3-2 0,-1 3-1 0,1-3-3 0,-6 4-2 16,6 3-3-16,-1-3-4 0,-2 2-7 0,3 2-5 0,-1-2-1 0,1 1-5 15,0 0-3-15,0 0-1 0,0 0 0 0,0-3-1 0,0 2 1 0,0 2-2 16,0-4 3-16,0 2 0 0,1-2 1 0,-1-1 0 0,0 1 3 0,3 0 0 16,-3-5-2-16,1 5-5 0,-1-5-6 0,3 2-10 0,0-1-15 0,-3-1-14 15,0-2-24-15,0 0-21 0,0-4-32 0,1 4-31 0,-1-4-22 0,0-5-14 16,0 2-18-16,-1 0-17 0,1-4-21 0,0 3-18 0,0-3-19 0,0 0-16 0,-10 0 8 16,9-3 15-16,-6 3 26 0,1-8 26 0,1 6 33 0,-2-5 32 0,3-1 23 15,-3-2 21-15,0 3 22 0,0-3 25 0</inkml:trace>
  <inkml:trace contextRef="#ctx0" brushRef="#br0" timeOffset="99609.33">11916 9127 4 0,'-8'-11'42'0,"1"-3"32"0,0 4 36 0,0-1 34 0,3 1 34 15,0-1 31-15,0 1 29 0,-1 3 24 0,3 0 24 0,-1 0 6 16,2 0-2-16,1 3-14 0,0 0-22 0,0 4-20 0,0-2-23 0,0 2-30 0,1-5-37 16,2 3-28-16,-1 2-29 0,3-4-22 0,1 4-15 0,-1-3-14 15,1-1-11-15,3 4-5 0,0-7-5 0,2 3-1 0,1 1 4 0,-1-5-1 0,0 5 3 16,1-3-5-16,5-1-3 0,-5-1-8 0,5 1-10 0,-5-4-10 0,5 2-13 16,-2 2-8-16,0-4-12 0,0-3-6 0,-1 4-9 0,0-1-5 0,-2-3-6 15,2 3-4-15,-3-2-4 0,0 2-1 0,0-3 3 0,0-1 6 0,-4 6 6 16,3-6 9-16,-2 1 10 0,-4 1 9 0,2-2 9 0,-2 1 8 0,0 1 7 15,-1 2 5-15,-3-3 3 0,1 4 6 0,-1-1 9 0,0 0 5 0,-1 1 6 16,1 2 6-16,-3-1 5 0,-1 2 10 0,1-4 8 0,2 4 5 0,-5-1 6 16,2 5 7-16,1-1 4 0,-1 2 4 0,3-2 7 0,-5 1-3 0,5 3-1 15,1 0-2-15,-4 0-2 0,-2 0-3 0,2 3-4 0,3 1-2 0,-5 2-5 16,2 1 0-16,0 4-4 0,0 0-1 0,-2 3-4 0,2-1-2 0,3 5-1 16,-5-1-6-16,2 4-2 0,1 0-3 0,-1 4-2 0,4-5-2 0,-4 6-4 15,4-2-4-15,0 1-5 0,0-1-6 0,0-3-3 0,0 3-4 0,3-2 0 0,-2 2-1 16,-1-4-2-16,4 2 2 0,-4-2 0 0,3 2-2 0,-3-1-3 0,4 0-7 15,-4-3-7-15,3-2-8 0,0 2-9 0,-3-1-8 0,1 1-12 0,-1-3-21 16,0-1-25-16,0-4-38 0,0 4-41 0,0-3-30 0,3-4-28 0,-3 3-20 0,0-7-23 16,0 4-23-16,0-7-25 0,-3 7-1 0,3-7 10 0,0 0 17 0,0 0 21 15,0 0 29-15,-7-3 33 0,3-4 41 0,-3 0 38 0,0-1 33 0,2-1 30 16</inkml:trace>
  <inkml:trace contextRef="#ctx0" brushRef="#br0" timeOffset="100591.55">12042 9005 50 0,'0'-4'116'0,"0"-3"41"0,0 0 34 0,0 0 32 0,0-1 26 0,0 5 23 15,0-1 19-15,0 2 16 0,1-5 14 0,-1 3 12 0,4 0 10 0,2 1-59 16,-2-1-100-16,0 1-53 0,3 3-30 0,1-4-22 0,-1 4-25 0,4-4-20 0,0 4-11 16,0-3-9-16,0 3-6 0,3 0-2 0,1-4-1 0,-1 4-2 15,0-2 1-15,1 2 1 0,-1-4-1 0,1 1 1 0,-1 3 3 0,-2-4 1 0,2 0 0 16,-3 1 3-16,3-4 0 0,-3 3-1 0,1-3 0 0,-2 1-3 0,1 2-6 16,-3-3-5-16,2 0-4 0,-2 0-5 0,-1 0-2 0,2-3-6 0,-3 3 0 15,-1 0-3-15,0-1-3 0,-1-2-2 0,-2 2-1 0,0 1 4 0,-2 1 0 16,3-1 3-16,-3 0 5 0,-3 0 3 0,3-1 4 0,-4 5 3 0,2-1 2 15,-3 2 2-15,1-2 1 0,1 1 0 0,-3 3 1 0,1 3 3 0,-1-3 1 16,-3 4 5-16,2 2 1 0,0-3 8 0,-1 5 2 0,-1-1 7 0,0 4 2 16,-2-4 3-16,4 2 3 0,-1 2 3 0,-2 0 1 0,3 0 1 0,2-2-2 15,-5-1-2-15,6 6-3 0,0-7-3 0,-2 4-7 0,5-5-6 0,-2 5-5 16,3-4-3-16,0-4-3 0,0 5-4 0,3-1-1 0,-2-1-1 0,5-3-1 16,-2 5 0-16,0-5 1 0,3 1 1 0,0 3 0 0,0-3 1 0,1-1 3 15,1 1-1-15,-3-2 1 0,5 2 1 0,-1-1-1 0,-2 5 2 0,2-5-3 16,-2 1-1-16,3-1-2 0,-1 1-3 0,-2 0-3 0,3-4-1 0,-4 3-2 15,2 1-4-15,0-2-3 0,-1 3-2 0,-1-5 0 0,-2 0-2 0,1 2 2 16,-1-2 1-16,-3 0 4 0,-2 0 1 0,7-2 3 0,-5 2 2 0,0 0 5 16,0-7 2-16,1 3 3 0,-1 1 2 0,-2-1 2 0,2-3 1 0,-2-4 2 15,2 4-2-15,-2-6 0 0,3 2-1 0,-3-4-3 0,2 6 0 0,-2-6-3 16,2-2 0-16,-2 3-1 0,2 0 0 0,0-4 1 0,-2 5 0 0,0-2 2 0,3-3 1 16,-3 9-1-16,2-6 1 0,-2 1 1 0,2 3-1 0,-2 2-1 15,2-2 1-15,0 0-1 0,1 4-2 0,-3 1-3 0,2-1-1 0,0 3-4 0,0 0-3 16,1 1-2-16,-3 3-2 0,2 0-3 0,-2 0 2 0,2 0-3 15,-2 0 3-15,7 0 1 0,-5 3 2 0,2-3 1 0,-1 4 3 0,1 0 3 16,1-1 3-16,-3 1 3 0,2 2 2 0,3-2 4 0,-3 3 0 0,1-4 3 0,-1 4 0 16,0-3 2-16,3 3-1 0,-3-3 0 0,1 2 0 0,2-3 0 15,-3 1-1-15,1 0 2 0,-1-1 1 0,0 1 1 0,1-4 3 0,0 3 0 0,-4-3 3 16,4 0 2-16,0 0 1 0,-4 0 4 0,4-3 2 0,-3 3 0 16,3-4 0-16,0 1-2 0,-4-5 0 0,2 5-4 0,-1-3-7 0,3-1-6 0,-4-1-6 15,2 1-8-15,-1 0-5 0,0 0-3 0,-2-3-5 0,3 3-2 0,-3 0-2 16,0 0-2-16,-3 0-1 0,3-1-2 0,-2 1 1 0,2 1 1 0,-5 3 1 15,4-1 3-15,-4 4 3 0,0-4 1 0,4 4 0 0,-6 0 3 0,2 0-2 16,-1 4 2-16,-1 0-1 0,3-1 1 0,-6 3 3 0,4 1 3 0,-1 1 2 16,1-1 4-16,-1 3 4 0,3 1 3 0,-3-1 3 0,2 1 3 0,-1-1 3 15,1 5 2-15,3-6 1 0,0 2 1 0,0 0 1 0,2 0-1 0,-3-2-2 16,6-1-3-16,-3 2 0 0,2-2-2 0,0-1 1 0,2 0 3 0,1-1-3 16,-1-2 3-16,3 3-2 0,-2-7 3 0,1 3-2 0,3 1-2 0,-2-4-4 15,1 0-6-15,3-4-7 0,-1 1-7 0,-2 3-8 0,3-4-10 0,0 1-10 0,-1-1-13 16,-2-2-12-16,3 1-17 0,-1-1-12 0,-2-1-14 0,2 0-5 0,-5 0 0 15,5-1 3-15,-3 5 5 0,-2-3 5 0,1-1 5 0,-2 3 9 0,0-3 8 16,0 0 19-16,-1 3 22 0,0 0 26 0,-3 1 23 0,0 3 21 0,1-4 19 16,-1 4 10-16,0 0 4 0,0 0 3 0,0 0 2 0,0 0 5 0,0 0 2 15,0 0 4-15,0 0 0 0,0 4-7 0,0-1-14 0,-1 1-12 0,1 0-12 0,0 3-9 16,0-4-6-16,0 5-5 0,0-5 0 0,0 1-2 0,0 2-1 0,1-3 1 16,-1 1-2-16,4 0 1 0,-1-4 0 0,1 3-3 0,2-3-7 0,-2 0-7 15,3-3-8-15,-2 3-9 0,2-4-11 0,0-3-17 0,4 3-19 0,-1-2-19 16,-2-1-22-16,0-4-18 0,2 0-14 0,-2 2-9 0,2-2-3 0,-2 0 4 0,-1 1-1 15,3-4 8-15,-5 3 6 0,2-3 12 0,-3 3 18 0,3-2 26 0,-1-1 33 16,-5 3 35-16,2-2 35 0,-2 2 29 0,2 0 28 0,0 0 16 0,-3 2 14 0,0-2 11 16,0 0 12-16,0 1 11 0,0 6 12 0,0-2 3 0,-3-1-1 0,3-1-9 15,-3 8-14-15,3 0-21 0,0-3-20 0,0 3-16 0,0 0-13 0,0 0-7 16,-4 0-8-16,4 3-6 0,-1 1-3 0,-2 0-5 0,0 3-5 0,2-1-4 16,-2 5-3-16,0-1-1 0,2 1 2 0,-2-1 0 0,2 4 2 0,1 1 1 15,-3-1 0-15,0-1-4 0,3 2-2 0,0-1-5 0,0 3-3 0,0-3-4 0,0 3-3 16,3 1-6-16,0 0-7 0,-2-1-11 0,-1 1-15 0,4-2-14 0,-1 6-16 15,1-4-34-15,2-1-43 0,-5 1-48 0,3-1-45 0,-1 0-49 0,1-2-52 16,-1 2-28-16,1-3-14 0,-1-3 4 0,-2-2 14 0,5 6 20 0,-5-8 27 0,-1 0 27 16,3-3 30-16,-3-4 44 0,0 0 46 0,0 0 47 0,0 0 46 0</inkml:trace>
  <inkml:trace contextRef="#ctx0" brushRef="#br0" timeOffset="100731.59">12884 8850 2 0,'0'-7'112'0,"0"3"66"0,0 2 49 0,0-9 41 0,0 4 31 16,-3-4 25-16,3 4 21 0,3-4 16 0,-2 2 14 0,5-2 13 0,-1 0 14 15,2 0 11-15,4 2-87 0,0 1-148 0,6-2-79 0,-2 3-55 0,3-1-38 16,1-1-35-16,3-2-48 0,2 4-52 0,-1-4-59 0,5 0-55 0,-2 2-55 16,0-2-51-16,3 0-17 0,0 5-3 0,-2-8 9 0,2 6 15 0,-3-2 21 0,1-5 23 15,-3 6 29-15,-2-6 31 0,1 1 45 0,1-3 51 0,-3 3 53 0</inkml:trace>
  <inkml:trace contextRef="#ctx0" brushRef="#br0" timeOffset="112292.92">16727 8469 7 0,'6'4'15'0,"-6"-4"5"0,1 0 4 0,2 3 0 15,-2-3 2-15,2 4 0 0,0-4 0 0,-2 2 2 0,-1 3-1 0,6-5 2 0,-6 6 0 16,1-2-2-16,3-1 1 0,-1 1 0 0,0 3-1 0,-2-4-3 0,3 5-1 16,-1-1-2-16,1-1 0 0,-1 1-4 0,1 0-2 0,-1 4-2 0,1 0-2 0,-1-5-2 15,1 8-1-15,-3-3 1 0,5 2-1 0,-5 2 0 0,2-1 2 0,-2 4 2 16,5-1 1-16,-5 1 4 0,-1 2 1 0,6 2 1 0,-6-2 0 0,1 5 2 16,2-4 0-16,-2 4 0 0,-1-1 3 0,3 1-2 0,0-1 2 0,-3 3 0 0,1-1 1 15,-1 1 1-15,0 2-2 0,0-2 0 0,0 5 0 0,0-1-1 0,0-2-2 16,0 2 2-16,0 4-1 0,0-3 2 0,0-1 0 0,0 4-2 0,0 0-1 15,3-1-2-15,-6 2-1 0,3-1-2 0,0 3 0 0,-1 1-3 0,1-4-1 0,-3 7-2 16,0-4 0-16,3 0 0 0,-4 2-1 0,3 2 0 0,1 0-1 0,-6 0 1 16,6 0 2-16,-1-1-2 0,-2 5 1 0,0 3-2 0,2-3 0 0,-2 3 1 15,2-1 2-15,-2 1 0 0,0 4 0 0,2-4-2 0,-2 4-2 0,2-4-2 16,1 0-4-16,-6-1-5 0,6 1-4 0,-4 0-1 0,1-3-3 0,2 3 0 16,-2-4-2-16,-1 1-2 0,0-1 0 0,0-3-1 0,-2 4 1 0,2-8 0 0,-3 4 4 15,0-3 4-15,2-1 7 0,-5 0 7 0,3-3 7 0,0 1 5 0,-4-1 3 16,6 0 4-16,-5-4 2 0,2 1 3 0,-3 3 1 0,1-7 2 0,-1 4 1 15,3 3-1-15,-3-4-1 0,0 0 0 0,-2 1-2 0,2-1-2 0,0 1-5 0,0 2-3 16,0-1-3-16,-1-2-3 0,-2 0-2 0,0 0 0 0,2 2-4 0,-5-2-3 16,5 0-2-16,-4-2-2 0,-2-2 2 0,0 1 0 0,1 1 3 0,1-5 6 0,-2 3 8 15,-2-2 13-15,0-1 10 0,2 1 11 0,-1 0 8 0,-2 0 8 16,2-1 4-16,-2 1 5 0,-1-1 1 0,3 1 2 0,-3-1 1 0,1 4-3 0,-1-3-5 16,0 2-9-16,-3 1-10 0,6-3-15 0,-3 3-12 0,-3 4-11 0,0-8-10 15,0 7-7-15,3-2-3 0,-3-2-3 0,2 1 1 0,-2 1 2 0,0-5 4 16,0 3 6-16,2 2 5 0,-2-5 9 0,0 1 4 0,2-4 7 0,-5 4 3 15,4-5 4-15,-3 2 2 0,3-2 3 0,0 5-1 0,-1-8 1 0,1 5-1 16,-1-2 0-16,-1 5-6 0,-1-4-7 0,3 0-6 0,-3 3-6 0,0 1-8 16,-2-1-3-16,3 5-4 0,-3-5-1 0,3 4-2 0,-3 0-2 0,-3 0 2 15,3-1 1-15,-1 2 2 0,1-1 1 0,0-1 3 0,0 2 4 0,-3-5 3 16,6 1 5-16,-3-4 3 0,2 4 3 0,0-8 3 0,3 4 2 0,0-4 2 16,1 1-1-16,1-4 1 0,0-4 1 0,4 4-1 0,0-7-5 0,1 4-1 15,-1-5-3-15,5-2-3 0,-1 3-4 0,1-3-3 0,2-4-2 0,-1 0-3 16,1 0-3-16,3 0-5 0,1 0-1 0,0-4-5 0,0-3-2 0,1 1-3 15,1 2-3-15,1-3-3 0,2-4 0 0,-3 4-4 0,4-4 2 0,-2 2-2 16,0-2-1-16,2 0 0 0,1 0-1 0,-3 2 1 0,3-2-2 0,-1 0-2 16,1 4-1-16,0-4-1 0,-3 5 0 0,3-5 0 0,0 4-3 0,-3 0-2 15,3 0-6-15,0 1-1 0,0-1-1 0,0 3-3 0,-1-3 1 0,-2 0-2 16,3 3 1-16,0 1 5 0,-1-1 3 0,-2-2 5 0,0 2 3 0,3 1 4 16,-1-1 5-16,-2 4 2 0,1-7 7 0,0 7 1 0,-1-4 2 0,2 1 5 15,-5 3 4-15,5-4 4 0,-3 4-1 0,-2 0-1 0,2 0-4 0,3 0-1 16,-6 0-2-16,1 4-1 0,1-1 1 0,-1 1 0 0,1 3 1 0,-5 0 1 15,3 3 3-15,0 1-2 0,2-1 1 0,-5 5 0 0,2-2 3 0,-2 1 5 16,3 1 5-16,2 2 5 0,-5-3 3 0,3 4 4 0,-1-1 4 0,4-3 0 16,-6 3 1-16,9-3 0 0,-6 1-1 0,4-2-1 0,2-2-2 0,-2 3-3 15,3-3-2-15,0-2-3 0,3-1-5 0,-3 2-4 0,4-3-3 0,3 1-5 16,-3-1-1-16,3-1-3 0,1 1-2 0,2-3-7 0,1 3-9 0,0 0-18 16,1-3-21-16,5-1-31 0,-2 1-37 0,3-4-41 0,1 2-40 0,2 2-35 0,1-4-29 15,0 4-12-15,4-4 1 0,-1 3 7 0,2-3 10 0,-3-3 18 0,3 3 22 16,-3-4 28-16,-2-2 31 0,1-1 38 0,-3-4 40 0</inkml:trace>
  <inkml:trace contextRef="#ctx0" brushRef="#br1" timeOffset="162386.2">15481 12431 22 0,'-2'7'162'16,"0"-4"76"-16,2 4 52 0,-5-3 40 0,1 0 34 0,1-1 29 0,2 1 25 16,-2-2 24-16,1 2 22 0,2-4 20 0,-2 4 21 0,2-4 21 0,0 0-106 15,0 0-174-15,0 0-88 0,0 0-43 0,0 0-20 0,0 0-8 0,0 0-6 16,0 0-1-16,0 0-3 0,2-4-1 0,0 0 0 0,2 4-2 0,-1-2-3 15,-1 2-6-15,0-4-8 0,3 1-5 0,-5 3-9 0,2 0-4 0,2-4-6 16,-4 4-3-16,3 0-4 0,-3 0-4 0,0 0 0 0,0 0-3 0,0 0 1 16,0 0-2-16,0 0 3 0,0 0 4 0,0 0 4 0,2 0 3 0,-2 0 5 15,-2 4 3-15,-1 3 2 0,3-5 4 0,-4 2 2 0,2 3-1 0,0-3-2 16,-3-1 0-16,0 4-2 0,1-3-1 0,2 0-4 0,-3 3-4 0,1-5-2 16,2 2-4-16,-3-4-3 0,1 3-2 0,2-3-5 0,2 0 0 0,-7 0-5 15,2 0-3-15,4-3-3 0,-2-1-3 0,1 2-4 0,0-2-2 0,-1-3-5 16,3 3-2-16,0-3-2 0,0 0-3 0,0 0-3 0,3 1 0 0,-1-1-5 0,0 3-1 15,2-3-1-15,1 0-1 0,-3 0-1 0,3 3 0 0,0-2 0 16,1-1 0-16,0 7-3 0,-1-4 1 0,1 1 1 0,-1 3 1 0,2-4-2 0,-1 4 4 16,-1 0 0-16,0 4 4 0,1-1 2 0,-4-3 1 0,2 4 3 15,1-2 6-15,0 3 1 0,-3-3 5 0,0 2 6 0,0 0 2 0,0 3 8 0,-2-4 3 16,3 4 5-16,-3-3 4 0,0 0 5 0,-3 3 3 0,3-5 5 0,-2 2 4 16,0 3 3-16,2-3-1 0,-2-4 5 0,0 3 1 0,-1 1-1 0,-1-1-1 15,1-3-3-15,-1 4-3 0,2-4-6 0,-3 0-6 0,1 0-3 0,0 0-6 16,1-4-5-16,-1 1-7 0,0-1-6 0,-1 1-7 0,0-1-3 0,4-3-10 15,-2 3-4-15,1-2-7 0,0 3-4 0,-1-5-6 0,3 1-2 0,0 4-4 16,0-4 0-16,0 3-3 0,3-2-1 0,-1 1 0 0,0 3 2 0,1-2-2 16,-2 1 3-16,2-1 0 0,1 4 3 0,1 0 4 0,-5 0 4 0,2 0 4 15,-2 0 4-15,7 0 5 0,-5 0 4 0,0 4 3 0,2-1 4 0,-4-3 6 16,3 4 5-16,-3 3 6 0,0-5 3 0,0 2 5 0,0 0 5 0,0-1 6 16,-3 4 2-16,3-3 3 0,-1 3 2 0,-2-3 1 0,1 3 3 0,0-5 0 15,-1 2 0-15,1 0 0 0,0-1 1 0,0 1-3 0,0-1-2 0,-1-3-2 16,3 0-4-16,-4 4-3 0,4-4-2 0,-3 0-4 0,-1 0-2 0,2-4-4 15,0 4-4-15,-1-3-5 0,2-1-4 0,-2 4-3 0,1-7-5 0,2 7-3 16,0-6-3-16,0 6-1 0,0-4-5 0,0 1 0 0,0-1-3 0,2-3-1 16,-2 3 0-16,3 1-2 0,-2 3 4 0,4-4-4 0,-3 1 5 0,1 3-1 15,-2-4-1-15,2 4 3 0,1 0-1 0,1 0 0 0,-3-4 1 0,-2 4 4 16,7 0-1-16,-3 4 2 0,0-4 4 0,-1 0-2 0,1 0 2 0,-1 0 2 0,-2 4 2 16,2-4-1-16,-3 0 2 0,4 3 2 0,-1-3 1 0,-1 4 1 15,-2-4 2-15,0 0 1 0,2 3 2 0,-2-3-1 0,0 0 5 0,0 4 0 0,0-4 3 16,0 0 1-16,0 0 5 0,0 0-3 0,0 0 4 0,0 3-1 15,0-3-1-15,0 0 2 0,-2 4-1 0,2-4 1 0,0 0-2 0,-5 0-1 0,5 0-2 16,0 0-3-16,-4 0-1 0,4 0-6 0,0 0 2 0,0 0-3 0,0 0 1 16,-3 0-1-16,3 0-2 0,0 0-1 0,-4 0 0 0,4 0-2 0,0 0 2 15,0 0-4-15,-2 0 1 0,2 0-1 0,0 0 0 0,0 0-3 0,0 0 0 16,0 0-2-16,0-7-3 0,0 7 1 0,0-4-1 0,0 4 0 0,2-3 2 16,-2-1-2-16,3 1 1 0,-2-1 3 0,2 0 0 0,-1 2 0 0,3-3 2 15,-3 3 1-15,0-2 3 0,2-3 0 0,-1 3 2 0,-1-3 2 0,2 4 1 16,-2-5 0-16,3 1 1 0,-3 5 0 0,0-5-1 0,1-1 1 0,-1 1-1 15,2 0 1-15,-4 0 0 0,5 1 0 0,-3-1 1 0,0-4-2 0,0 4 0 16,1-4-1-16,-1 5 2 0,0-5-2 0,0 0 1 0,0 1-1 0,1 2 1 16,-1-1-2-16,0-2 1 0,0 0-1 0,1 0 1 0,-1 2 0 0,0 2 0 15,0-4 1-15,-2 0 0 0,5 4-1 0,-5-3 1 0,2 3 1 0,-2 0-1 16,2 0 0-16,0-4-1 0,-2 5 1 0,0-1 1 0,3-1-1 0,-3 5 0 16,2-4 0-16,-2 0-1 0,2-1 2 0,-2 1-1 0,0 1 0 0,2-1 0 15,1 0-2-15,-3 0 1 0,0 3 0 0,2-2 0 0,-2-1 1 0,0-4-1 16,2 4 3-16,-2 0-2 0,2-1 0 0,-2 1 1 0,0-2-1 0,0 1 1 15,0-2 1-15,0 3 0 0,0-3 0 0,0 3 2 0,0-4-1 0,0 0 1 16,0 4 1-16,0-4 1 0,0 1 0 0,-2 0 3 0,0 3 1 0,2-3 0 16,0-1 3-16,-2 4 0 0,2-4-2 0,0 4 4 0,-3-4-1 0,1 2 0 15,2 1 1-15,0-2 0 0,-2 3 0 0,2-1-1 0,-2-1-2 0,-1 1 0 16,3 1 1-16,0-3-3 0,-2 2 1 0,0-1-1 0,2 1-1 0,0-2 0 16,-2 3 1-16,2-1-1 0,0-1 0 0,0-2 1 0,0 4 1 0,0-4 1 15,0 4-3-15,0-3 1 0,0-1 0 0,0 1 0 0,0 3-2 0,0-3 2 16,0-1 0-16,2 0-2 0,-2 1 0 0,0 0 0 0,2-1 1 0,0 4-1 15,-2-4-3-15,3 4 2 0,-1-4 1 0,0 2-2 0,-2 1 1 0,2-2-1 16,1 2-1-16,-1 1 0 0,-2-2 2 0,4 1 0 0,-4-2-1 0,5 3 0 0,-5-3 1 16,2 3-1-16,0-4 0 0,0 0-1 0,3 0 1 0,-5 2-2 15,4-2 0-15,-2-3 0 0,0 4 0 0,1-4 0 0,1-1-1 0,-1 4 1 0,-2-2-1 16,4-1-1-16,-5 3-1 0,5-2 2 0,-3-2-1 0,0 5 1 16,0-5 1-16,3 2 0 0,-5 2 0 0,2 1-1 0,2-5 0 0,-4 6-2 0,2-2 3 15,3 0-2-15,-5-2 0 0,5 6-3 0,-4-4 0 0,4 0-2 0,-3-2 2 16,1 2-1-16,-2 0 0 0,4 1-3 0,0 0 1 0,-3-1 1 0,3-3-1 15,-4 3 1-15,4 0-1 0,0-2 2 0,-4 2-1 0,4-3 2 0,0 1-1 16,-1 2 0-16,0-4-2 0,-1 2 1 0,1-1-1 0,0 0 1 0,1 4-1 16,0-1 0-16,1-3-2 0,-1-1 1 0,-4 6-1 0,5-6 0 0,-1 1-1 15,1 3-1-15,-2-2 2 0,3 2 0 0,-6-3-1 0,6 4 0 0,-3-1 3 16,3 1-3-16,-3-1 0 0,2-2 1 0,-1 5 2 0,1-2 1 0,-2-1-2 16,0 0 1-16,3 5 1 0,-3-5-2 0,0 1 0 0,3 2 1 0,-3-1 2 15,2 2 0-15,-2-4 0 0,0 0-2 0,3 4 3 0,-3-3-1 0,0 3-1 16,3-4 2-16,-3 1 0 0,2 0 0 0,1-1 2 0,-6 0-2 0,6 1 0 15,-3 0 0-15,0-4-3 0,3 3 2 0,-1 0 0 0,-2 0 1 0,3 2-2 16,-6-2 1-16,3 0 0 0,3 0-2 0,-3-2 3 0,-1 6-1 0,1-7 0 16,2 4-1-16,-2-1 1 0,0 4 1 0,0-7 1 0,-1 4 2 0,1-1-2 0,-1 0 1 15,1 1-2-15,0 0 1 0,-1-1-1 0,-2 0 1 0,5 1-2 16,-2-1 0-16,0 1-1 0,0-1 4 0,0 1-2 0,2-1-2 0,-5 5 1 16,5-5 1-16,-5 4 0 0,3-4 0 0,2 4 1 0,-5-4-1 0,3 1-1 0,2 3 2 15,-5 0 1-15,3-4-1 0,-1 4 0 0,1-2 2 0,-1 1-2 0,0 1-1 16,-2-4 1-16,3 4-2 0,-1 1 1 0,0-1-1 0,-2-4 1 15,2 4-2-15,-2 0 2 0,5-3 0 0,-5 3 0 0,2-4-1 0,-1 1 0 0,0 2 0 16,2-1-2-16,2 1 0 0,-2-2 2 0,-3 3 0 0,5-3 0 0,-2 3-1 16,0-4 1-16,0 4 2 0,1-4-1 0,-3 4 0 0,2-3-1 0,1 3 2 15,-3 0 1-15,-2 0 0 0,4 0 2 0,-4 3-1 0,5-2-1 0,-5-1 1 16,2 3-1-16,-2-3 2 0,0 3-1 0,3-3-1 0,-1 0 1 0,-2 3-1 16,2-2 0-16,-2 3 0 0,0-5 1 0,0 1-3 0,3 0 1 0,-2 0 2 15,-1 1-1-15,0-1 1 0,0 0-1 0,0-4 1 0,0 4-1 0,3-4 1 16,-3 5-2-16,0-5 2 0,0 4 1 0,-3-4 1 0,3 4 1 0,0-3 1 15,0 3 2-15,0-4 0 0,0 4-2 0,0 0 1 0,0-3 0 0,-1 3 1 16,1 0-1-16,-3 0 1 0,3 0-2 0,0-1 2 0,0-1-1 0,0 2 0 16,-2 3-1-16,2-3 0 0,0 0-3 0,-2-1 2 0,2 1 3 0,-3 5 2 15,3-5-2-15,-2-1-2 0,0 5 2 0,-1-4 2 0,3 3 0 16,-4 1 0-16,2-5 0 0,0 6 0 0,-1-5-4 0,-1 3 0 0,2 0 1 16,-3-3-3-16,4 4-1 0,-5-1-3 0,2 1 0 0,3-1 1 0,-2-2-4 0,0 2 1 15,-1 1-2-15,3-1 0 0,-2 0-4 0,0 4 2 0,2-3 4 0,1 3-1 16,-3 0 1-16,3 0-3 0,-2-4 0 0,2 4 0 0,0 0-2 15,0 0-3-15,0 0-1 0,0 0-3 0,0 0-3 0,0 0-1 0,0 0-2 16,0 0-2-16,0 0-1 0,0 0 1 0,0 0-3 0,0 4 4 0,2-1-1 16,-2 5 3-16,3-5 2 0,-2 3 1 0,5 2 3 0,-5-5 3 0,3 4 2 15,2 4 5-15,-5-4 2 0,3-1 1 0,3 2 2 0,-2 2-2 0,-3 1 3 0,5-4-2 16,-3-1 2-16,0 1 0 0,1 4 1 0,2-4-1 0,-5 1 0 16,2-1 1-16,1 0 0 0,0-1 0 0,-1 1 0 0,-2 0-1 0,3-3 1 0,-4 3 0 15,2-3 1-15,1-1-1 0,-4 1 0 0,3-2 1 0,-1 2 2 0,-2-4 2 16,2 4 2-16,-2-4 5 0,0 0 2 0,0 0 7 0,0 0 1 15,0 0 2-15,0 0 2 0,2-4 0 0,0 0 0 0,1 2 1 0,-1-5-1 16,0-1 0-16,-2 1-3 0,4-3-3 0,-1 2-19 0,-1-1-6 0,0-2 0 16,2-3 0-16,-1 3 0 0,-1 1 0 0,3-1 0 0,-1 1 0 0,0-5 0 15,3 6 0-15,2-2 0 0,-2-3 0 0,-1 4 0 0,3-5-2 0,0 5-3 16,2-5 1-16,-2 6 0 0,2-6-1 0,0 5 0 0,0-5 2 0,0 6 2 16,0-2 1-16,0-3-2 0,1 4 2 0,1-1-1 0,1-3 0 0,-3 3-3 15,2-2 3-15,-2 2 1 0,-2 0 1 0,2 0-2 0,-3 2 1 0,2-2-2 16,-2 4 0-16,-1 0-4 0,-3-1 0 0,2 5-4 0,-2-3-3 15,-3 6-2-15,-1 0-4 0,0 0-3 0,0 0-8 0,0 0-7 0,0 0-7 16,0 0-4-16,0 0-9 0,0 0-4 0,0 0-11 0,0 0-8 0,0 0-9 16,0 0-14-16,-4 0-17 0,3 2-15 0,-2 2-21 0,0-1-21 0,2-3-25 0,-4 8-22 15,0-5-28-15,4 1-27 0,-5 3-98 0,5-3-131 0,-3 3-48 0,1 0-8 16,-1-1 12-16,1 1 25 0,-1 0 35 0,0 0 35 0,-1 1 40 0,0-1 43 16,-1-1 48-16,0-2 47 0,1 3 51 0,-2-7 57 0</inkml:trace>
  <inkml:trace contextRef="#ctx0" brushRef="#br1" timeOffset="167622.7">16136 9355 16 0,'0'0'153'0,"0"0"83"0,0 0 60 0,0 0 43 0,-4 0 36 0,4 0 27 16,-4-4 29-16,4 4 22 0,0 0 29 0,0 0 25 0,0 0 29 0,0 0 27 15,0 0-97-15,0 0-166 0,0 0-95 0,0 0-59 0,0 0-28 0,0 0-16 0,0 0-5 16,0 0-2-16,0 0 1 0,0 0-6 0,3 0-5 0,-3 0-8 15,1-3-11-15,-1 3-9 0,4 0-7 0,-1-4-7 0,-3 4-3 0,4 0-2 0,1 0-4 16,-3-4-1-16,2 1-5 0,-1 3-4 0,0 0-1 0,-2-4-5 0,3 1 0 16,-4 3-3-16,6 0-1 0,-6 0 0 0,1 0-1 0,-1 0 2 0,0 0 1 15,0 0 2-15,0 0 2 0,0 0 2 0,0 0 3 0,0 0 5 0,0 0 3 16,0 0 2-16,0 0 3 0,0 0 4 0,0 0 4 0,0 0 2 16,0 0 3-16,0 0 3 0,0 0 0 0,0 0 0 0,0 0 0 0,0 0-4 15,0 0-6-15,0 0-3 0,-1-4-5 0,1 0-5 0,0 1-7 0,0-3-5 16,0 2-8-16,0-3-5 0,0 3-7 0,1-3-8 0,-1 0-4 0,4 0-8 15,-1 3 0-15,0-2-1 0,-2-1 0 0,4 3 0 0,-3-3-1 0,1 4 1 16,-2-1-1-16,2 1 0 0,-1-1-3 0,-2 4 1 0,0 0 0 0,0 0-4 16,0 0 4-16,0 0-2 0,0 0 0 0,0 0-1 0,0 0 2 0,0 0 2 15,2 4 3-15,-2-4 1 0,0 0 5 0,0 0 0 0,3 7 3 0,-3-7 4 0,0 0 0 16,1 3 5-16,-1-3 0 0,0 0 2 0,0 0 3 0,0 0 2 16,0 0 3-16,0 0-1 0,0 0 0 0,0 0 3 0,0 0 1 0,0 0 2 0,0 0-3 15,0 0 2-15,0 0-2 0,0 0 0 0,0 0-2 0,0 0-4 0,0 0 0 16,0 0-2-16,-1-3-3 0,1-4-2 0,0 7-1 0,0-4-5 15,0 4-3-15,0-4 0 0,0 2-2 0,0-2-1 0,1 1 2 0,-1-1-1 0,3 0 1 16,-1 1 3-16,-2-4-2 0,2 3 1 0,1 1 2 0,-1-1 1 0,0 0 0 16,2-3 0-16,1 5 2 0,-3-5 2 0,2-1 0 0,1 5 2 0,1-4 1 15,-3-1 2-15,1 1 1 0,3 1-1 0,-3-1 1 0,1 0-1 0,0-4 1 16,-1 4-1-16,0-3 2 0,0-1 0 0,3 4 1 0,-2-3-2 0,-3 0-1 16,2 3 1-16,3-4-1 0,-3 0 0 0,1 4 0 0,-3-4 0 0,3 5 2 15,-1-1 0-15,1 0 1 0,-3 0-1 0,0-1-1 0,0 5 2 0,0-1 0 16,-2 2 0-16,0 2 2 0,3-4-1 0,-3 4 1 0,0 0 0 0,0 0-1 15,0 0 1-15,0 0 0 0,0 0-1 0,0 0 0 0,0 0 0 0,0 0 0 16,0 0-3-16,0 0-1 0,0 0 0 0,0 0 0 0,0 0 0 0,0 0 0 16,-5 0-1-16,5 0-1 0,-2 4 0 0,2-4 1 0,-2 0-2 0,-3 2 1 15,5-2 0-15,0 0 1 0,-4 4 2 0,2-4-1 0,-3 3-1 0,3-3 0 16,0 0-1-16,-1 4 1 0,-1-4 0 0,2 4 1 0,-3-4-1 0,3 0-1 16,-2 0 1-16,-1 0 0 0,3 0-2 0,-3 3 2 0,5-3 0 0,-4 0-1 15,0 0 2-15,4 0 2 0,-4-3-2 0,1 3 1 0,3 0-1 0,-4 0 0 16,4 0 0-16,-5 0 0 0,5 0-1 0,-2-4-1 0,2 4 0 0,-2-4-3 15,2 4-4-15,0 0-1 0,0-3-3 0,0 3-5 0,0-4-1 0,2 2-1 16,-2-2-2-16,4 1 1 0,-1-1 1 0,-1 0-3 0,0 1 3 0,2-1-3 16,1 1 4-16,-3 3-1 0,2-4 2 0,-1 0 0 0,1 4 4 0,1-3 1 15,-3 3 0-15,2-4 0 0,-1 4 2 0,-3 0 0 0,4 0-2 0,0 0 3 0,-4 0-4 16,5 0 3-16,-3 4 1 0,3-4 0 0,-3 0 0 0,2 3 2 16,-4-3 1-16,5 0 3 0,-5 0-1 0,2 4 3 0,0 0 2 0,0-4 1 15,-2 0 1-15,3 3 2 0,-3-3-1 0,2 0 0 0,-2 0 2 0,2 4 0 0,-2-4 0 16,0 0 0-16,0 0 2 0,0 0-2 0,0 0-3 0,0 0-3 15,0 0-8-15,0 0-11 0,0 0-14 0,0 0-14 0,0 0-20 0,-2 0-18 0,2 0-18 16,0 0-21-16,-2 3-22 0,-1-3-21 0,3 0-24 0,-4 4-18 0,2-4-14 16,-3 4-16-16,1-4-22 0,2 3-40 0,-3 1-53 0,3-2-53 0,0 2-48 15,-1-1-6-15,1 1 12 0,0 0 25 0,0-1 31 0,0 1 33 0,-1 3 34 0,3-3 32 16,-2-4 32-16,0 7 38 0,0-7 41 0,-3 7 57 0</inkml:trace>
  <inkml:trace contextRef="#ctx0" brushRef="#br1" timeOffset="168264.84">16266 8923 13 0,'0'0'142'0,"0"-2"76"0,0 2 53 0,-3 0 40 0,1-4 33 15,0 1 31-15,0 3 26 0,-3-4 26 0,3 4 27 0,0-4 24 0,-1 4 23 16,-1-3 25-16,2 3-92 0,-3 0-159 0,1 0-81 0,-3 0-44 0,3 0-20 15,-3 0-8-15,3 0-6 0,-3 0-2 0,0 0-3 0,-1 0-2 0,-2 3-3 0,5-3-3 16,-6 0-1-16,1 0-5 0,2 4-4 0,-3-4-8 0,0 0-3 0,-2 0-9 16,2 0-3-16,0 0-5 0,0 0-6 0,0 0-3 0,0-4-5 0,3 4-4 15,-2 0-7-15,2 0-5 0,-2-3-6 0,2 3-5 0,-2-4-4 0,5 4-6 16,-5-3 0-16,3 3 2 0,-1 0-4 0,1-4-2 0,-1 4-2 0,1-3-1 16,-3 3-4-16,3 0-1 0,2-4-1 0,-1 4-1 0,1 0 0 0,-2-4 1 0,0 2-1 15,3 2 0-15,-3 0-1 0,3-4-4 0,-2 1 0 0,2 3 1 0,0 0 0 16,0-4-1-16,-2 0 0 0,5 4-3 0,-2-3 1 0,2-1-5 0,-5 1-1 15,6 3 2-15,-4-4-2 0,3 1-2 0,1 3 2 0,-3-4-1 0,0 4-1 16,3 0 0-16,-1-4-2 0,-2 2 2 0,3 2-1 0,0-5 0 0,0 5 1 16,0 0-1-16,0 0-2 0,0 0-5 0,0 0 1 0,0-2-4 0,0 2 1 0,3-4-4 15,-2 4 1-15,2-3-1 0,1 3 3 0,-1-4 1 0,1 4-1 0,0-4 2 16,0 1-1-16,3 3 1 0,0-4 2 0,-3 1-1 0,3 3 3 0,0-4-1 16,-3 0 1-16,3 4 0 0,0-3 0 0,-3 3-4 0,3-4 1 0,-3 4-2 0,3-2-2 15,-3 2-2-15,2 0 1 0,-6 0-1 0,1 0-1 0,-1 0 1 0,4-4 0 16,-4 4 4-16,0 0 0 0,0 0 5 0,0 0 4 0,0 0 6 0,0 0 8 15,0 0 6-15,0 0 7 0,-1 4 6 0,-2-2 4 0,2 2 5 0,-5-1 7 16,2-3 3-16,-3 8 2 0,3-8 4 0,-3 7 0 0,-1-4 6 0,1 1-1 16,-3 0-1-16,5-1-1 0,-5 1-5 0,2-4-1 0,-2 2-4 0,3 3 0 0,2-5-3 15,-5 0 1-15,3 2 0 0,3-2-1 0,-3 0 0 0,6 0-4 0,-5 0-6 16,2 0 0-16,4 0-8 0,-4 4-2 0,4-4-4 0,0 0-4 0,-3 0-5 16,3 0-3-16,0 0-3 0,-1 0 0 0,1 0 1 0,0 4-5 0,0 3 3 0,0-4-1 15,0 4 1-15,1-3 3 0,-1 3-1 0,3-1 2 0,0 2 4 0,-3-1 1 16,1-4 4-16,2 4 0 0,-2 1 0 0,-1-5 2 0,6 3-1 0,-5-2 0 15,-1-1-2-15,4 5 0 0,-4-5-3 0,3 1 1 0,0-4-5 0,-2 3-5 16,-1-3-9-16,0 4-7 0,0-4-9 0,0 0-11 0,6 4-13 0,-6-4-12 16,0 0-15-16,0 0-12 0,0 0-15 0,0 0-16 0,0 0-17 0,0 0-21 0,0 0-21 15,-6 0-17-15,6 0-13 0,-4 3-35 0,1-3-44 0,3 0-67 0,-4 0-73 16,4 0-38-16,-4 4-12 0,-3-4 7 0,6 2 20 0,-5 2 29 0,2-4 30 16,0 3 36-16,0-3 40 0,-1 8 37 0,3-8 40 0,-2 3 51 0,1 1 59 0</inkml:trace>
  <inkml:trace contextRef="#ctx0" brushRef="#br1" timeOffset="169421.11">15823 9032 31 0,'0'0'178'0,"0"-3"81"15,-3-1 59-15,3 4 46 0,0-3 37 0,0 3 30 0,-1-4 27 0,1 4 26 16,0 0 23-16,0 0 27 0,0 0 24 0,0 0 24 0,0 0-115 0,-4 0-192 16,4 0-98-16,0 4-49 0,0-4-24 0,-3 3-17 0,0 1-6 0,3-4-4 0,0 3-1 15,0 1-3-15,0 3-3 0,0-3-5 0,0 3-6 0,0-1-3 16,3 1-6-16,0 0-5 0,-3 0-1 0,0 1-2 0,0 1 0 0,0-2-3 0,0 4-1 15,0 0-1-15,0-4-2 0,0 3-1 0,0 1 0 0,0-1-2 0,0 1-3 16,0 0-1-16,-3-1-1 0,0 4-4 0,3-3 0 0,-1-4-6 0,-2 3 0 16,2 0-4-16,1 1 0 0,-6-4-2 0,6-1-2 0,-1 2-1 0,-2-1-1 15,2 0-2-15,-2-4 1 0,0 1-1 0,3 0 0 0,-1-1-1 0,-2 1 3 16,3-4 4-16,-2 0 0 0,2 0-1 0,0 0 1 0,-2 2 0 0,2-2-2 16,0 0-4-16,-4 0-2 0,-1-2-5 0,0 2-1 0,4 0-5 0,-5-4-4 15,0 1-2-15,1 3-5 0,1-4-5 0,-3 0-6 0,1 1-2 0,1-4-1 16,-1 3-4-16,-1 1 2 0,2-1-1 0,-1 0 2 0,1 2 0 0,-1-2 2 15,1 1 2-15,3 3 0 0,0-4 3 0,2 4-4 0,-2 0 4 0,2 0-4 16,0 0 0-16,0 0-2 0,0 0 1 0,0 0-1 0,0 0 2 0,0 0 1 16,-2 4 1-16,-3-4 1 0,5 7 5 0,0-5-1 0,0 6 3 0,0-1 1 15,0 0 5-15,0 0 4 0,0 0 4 0,0 3 5 0,0-3 3 0,0 0 2 16,0 4 2-16,0-4 0 0,0 4-2 0,-2-5 2 0,2 5-1 0,-2-4 1 16,2 0-3-16,0 0 3 0,0 3-1 0,0-6 0 0,0 3 0 0,-2-4-1 15,2 1 1-15,0-4 1 0,0 7 1 0,0-7 3 0,0 0 5 0,0 0 1 16,0 0 1-16,0 0 2 0,0 0-3 0,0 0-5 0,0 0-8 0,0 0-11 15,-5-4-11-15,3 4-15 0,-1-3-13 0,2 3-17 0,-2-4-17 0,1 1-21 16,0-1-18-16,2 4-26 0,-3 0-20 0,3 0-21 0,0 0-16 0,0 0-4 16,0 0 3-16,0 0 11 0,0 0 9 0,3 4 12 0,-3-1 12 0,2 4 12 15,-2 1 12-15,2-1 11 0,-2-1 15 0,0 5 18 0,3-1 16 0,-3-2 19 16,0 5 15-16,0-6 9 0,1 4 6 0,-1 0 3 0,3-4 0 0,-3 2 1 16,0-1 2-16,2-1 3 0,-2 0 3 0,0-4 2 0,0 1 5 0,2 0 4 15,-2 3 4-15,0-7 6 0,0 0 8 0,3 0 11 0,-3 0 8 0,0 0 11 16,0 0 12-16,0 0 9 0,0 0 9 0,-5 2 11 0,5-2 11 0,0 0 9 15,-2 0 12-15,2 0 10 0,-4 0 9 0,-1 0 4 0,3 0 6 0,-3-2 0 16,1 2-2-16,2-4 0 0,-3 4-2 0,1-3 1 0,2 3 2 0,-3-4-4 16,1 0-3-16,-3 1-4 0,3 3-5 0,-1-4-6 0,1 1-5 0,-5-4-4 0,4 3-6 15,-1 0-8-15,-1 2-4 0,0-3-8 0,1-1-6 0,-3-1-7 16,2 3-7-16,0-3-7 0,-1 0-3 0,-1 0-4 0,2 1-1 0,1-1-2 0,-1-1-4 16,0-2-2-16,0 3-3 0,3-1-4 0,0-1-2 0,-1 1-2 0,0-2 0 15,1 3-2-15,2-3-1 0,2-1-6 0,-5 0-2 0,5-3-3 16,-4 3-4-16,4-2-8 0,-2-1-1 0,2 3-4 0,0-6-2 0,0 3-1 0,0-3-2 15,0-1-2-15,2 0 0 0,-2-3-4 0,3 4 1 0,-2-4-2 16,4 0 0-16,-3 0 1 0,2 0 0 0,-1 0 1 0,4 0 0 0,-3 0 0 0,3 0 3 16,0-1-1-16,-1 2 1 0,0 2-2 0,4-3 2 0,-4 3 0 0,3-2 1 15,0 2 0-15,0-2 0 0,2 2 2 0,-2-4-2 0,0 5 0 16,4-4-1-16,-2 4 0 0,3-5 0 0,-3 2-2 0,2-1 3 0,0 4-2 0,3-1 0 16,-1 1-1-16,-2-1 1 0,5 4-1 0,-2-3 2 0,1 2 0 0,0 1-3 15,-2 1 1-15,-1 2-1 0,-2 0-2 0,3 1 0 0,-2 2-7 0,-2-1-5 16,-3 5-6-16,0 0-8 0,-1 1-7 0,-1-1-9 0,-2 1-13 0,-3 3-9 15,-1 0-10-15,0 0-11 0,6 0-12 0,-6 0-12 0,1 3-12 0,-1-3-8 16,0 4-9-16,-1-1-6 0,-2 5-8 0,0-5-12 0,-1 1-8 0,0 2-9 16,-3-2-9-16,0 3-6 0,0 0-11 0,2-4-15 0,-5 5-33 0,-1-5-44 15,3 1-38-15,-2 2-35 0,2-6-21 0,-3 3-10 0,0-3 13 0,0 4 21 16,-1-4 29-16,1 0 30 0,0 0 29 0,0 0 32 0,-2-4 49 0,2 4 55 0,-1-3 65 16,1 3 64-16,0-4 57 0,2 2 65 0,2 2 57 0,1-4 60 0,-1 1 48 15,3-1 47-15,2 0 38 0,-3 4 32 0,5-3 30 0,0 3 24 0,-2 0 0 16,2 0-17-16,0 0-36 0,0 0-49 0,2-7-49 0,-2 7-51 0,2-4-34 15,3 1-24-15,-3 3-21 0,5-4-23 0,-3 4-17 0,0-4-12 0,6 2-9 16,-4 2-5-16,1-4-6 0,4 1-2 0,-2 3-6 0,2-4-5 0,-3 4-7 16,4-4-11-16,-1 4-8 0,0 0-10 0,-2-3-9 0,-1 3-6 0,2 3-5 15,-2-3-5-15,2 0-5 0,-6 4-5 0,3 0-4 0,-3-1-7 0,0 1-6 16,0-2-9-16,-1 2-7 0,0 3-10 0,-3 0-17 0,0 0-14 0,0-3-25 16,0 7-27-16,-6-5-33 0,5 1-30 0,-3 0-98 0,-2 4-122 0,2-4-61 15,0-1-29-15,0 1 1 0,-1 4 12 0,-1-4 21 0,1 1 27 0,-1-5 31 16,-1 3 38-16,0-1 39 0,-2-3 48 0,0-2 49 0,1 0 55 0,-4-2 89 0</inkml:trace>
  <inkml:trace contextRef="#ctx0" brushRef="#br1" timeOffset="181536.7">15351 12399 37 0,'0'4'127'0,"0"-4"53"0,0 7 37 16,0-7 32-16,0 0 30 0,0 0 26 0,0 0 24 0,0 0 23 0,0 0 19 16,0 0 21-16,0 0 20 0,0 0-47 0,0 0-81 0,0 0-69 0,0 0-63 15,0 0-34-15,0 0-17 0,0 0-15 0,0-7-12 0,0 7-8 0,1 0-8 16,-1 0-4-16,4-4-5 0,-1 4-4 0,0-3-5 0,-3 3-1 0,4 0-6 0,0 0 1 16,-1-4 0-16,1 1 1 0,0 3 2 0,-1-4 0 0,1 4 1 0,0-4-2 15,0 1-2-15,-1-1-1 0,1 2-1 0,1-2-1 0,0 1-1 0,-4-5-4 16,4 5 0-16,0-4-3 0,-1-1-1 0,0 1-4 0,-1 1-1 0,1-1-1 15,-1 0-3-15,-2-4 0 0,4 4 0 0,-5-3-1 0,2-1 0 0,1 1 0 0,-2 3 0 16,-1-3 1-16,3 3 1 0,-3-4 5 0,0 4 2 0,0 0 4 0,0-1 1 16,0 1 4-16,0 1 3 0,-3-1 3 0,3 3 3 0,-4-3 0 0,4 4 1 15,-2-1 0-15,0 0 2 0,-1 1-2 0,-1-3-1 0,0 2-3 0,-1 1-2 0,0-1-3 16,1 0-3-16,-3 1-4 0,3-1-1 0,-3-3-4 0,0 4-4 0,2-1 0 16,-5 0-3-16,3 2-1 0,-4-2 1 0,4 1-2 0,-1-1 0 0,0 0-1 15,-2 1 0-15,2 3 2 0,-2-4 2 0,3 1-1 0,2 3 2 0,-2-4-1 16,1 1 5-16,1 3 0 0,-1 0 1 0,2-4 0 0,3 4 1 0,1 0 0 15,-3 0-3-15,3 0-1 0,0 0-3 0,0 0-2 0,0 0-4 0,0 0-4 0,0 0-6 16,0 0-5-16,0 0-5 0,0 0-4 0,0 0-5 0,0 0-4 0,0 0-3 16,0 0 0-16,0 0-2 0,0 0 1 0,0 0 2 0,0 0-1 0,0 0-1 15,0 0 3-15,0 0 1 0,0 0 1 0,3 0 6 0,-3 0 0 0,1 4 1 0,-1-4 1 16,0 0 2-16,0 0 1 0,0 0-1 0,0 0 0 0,0 0 2 0,0 0 2 16,0 0 2-16,0 0 5 0,0 0 4 0,0 0 4 0,0 0 5 0,0 0 0 15,0 0 3-15,0 0-1 0,0 0 0 0,0 0 0 0,0-4 1 0,0 0 0 16,0 2-2-16,0-3 1 0,-1-1-3 0,1 3-3 0,-3-5-2 0,0 5-6 15,2-4-2-15,-2 3-1 0,0-2 0 0,2-1 0 0,-2 0 1 0,2 3 2 16,-2 0-1-16,-1 1-1 0,1-1 1 0,2 1 1 0,-2-1-1 0,0 4 2 0,-1-4-1 16,4 1 1-16,0 3-1 0,-1 0 1 0,1 0-1 0,0 0 0 0,-6 0-2 15,6 0-3-15,0 0 1 0,0 0-1 0,0 0-2 0,-4 0 1 0,4 0 0 16,-3 0-1-16,3 0 0 0,0 7 0 0,-1-7 2 0,-2 4 1 0,3-1 1 16,0 1 2-16,0 3 1 0,0-3 2 0,0-1 1 0,0 1 1 0,0 3-1 0,0-5 0 15,3 2 2-15,-2 0-2 0,-1-1 1 0,0 1-1 0,3 3 1 0,-3-7-2 16,3 7 0-16,-2-7-1 0,-1 4 1 0,6-2-2 0,-6 3 0 0,1-5 1 15,-1 0 0-15,0 2 1 0,4 2 0 0,-4-4 0 0,0 0-2 0,0 0-1 0,0 0-4 16,3 4 0-16,-3-4-4 0,0 0-3 0,0 0-1 0,0 0-3 0,0 0-2 16,0 0-6-16,0 0-4 0,0 0-6 0,3 0-8 0,-3 0-5 0,0 0-8 15,0 0-5-15,1 3-9 0,-1-3-6 0,3 0-9 0,-3 0-7 0,1 4-8 16,2-1-8-16,-3-3-7 0,0 4-5 0,0-4-10 0,3 3-19 0,-3-3-25 16,0 4-44-16,0 0-48 0,0-4-57 0,-3 7-52 0,3-1-18 0,0-6 6 0,-3 4 16 15,2-1 17-15,-2 1 22 0,3 3 25 0,-1-4 27 0,-2 1 27 0,3-4 40 16,-3 0 44-16,3 0 52 0</inkml:trace>
  <inkml:trace contextRef="#ctx0" brushRef="#br1" timeOffset="182383.89">15105 12164 65 0,'-1'0'152'0,"-2"-3"46"0,-1-1 35 0,1 2 28 0,2 2 24 16,-2-4 25-16,3 4 20 0,-3-3 17 0,2-1 16 0,-2 0 15 0,0 1-10 15,3 3-29-15,-1 0-72 0,1 0-103 0,0 0-47 0,-3-4-20 0,3 4-12 16,0 0-7-16,0 0-10 0,-1-3-10 0,1 3-8 0,0 0-7 0,0 0-2 15,0 0-4-15,0 0-6 0,0 0-8 0,0 0-9 0,0 0-11 0,0 0-5 16,0 0-6-16,0 0 0 0,0 0 0 0,0 0 1 0,0 0 3 0,0 0 2 16,0 0 3-16,0 0 1 0,0 0 3 0,1 3 1 0,-1-3 2 0,0 0 1 15,3 4 4-15,-3-4 2 0,0 0 1 0,1 0 2 0,-1 0-1 0,0 0 5 0,0 7 1 16,0-7 4-16,0 4 2 0,-4-1 3 0,4 1 3 0,-1-4 1 0,-2 2 3 16,0 2-1-16,-1-4 2 0,3 3-1 0,-5 1 1 0,5-4 0 0,-3 4 0 15,1-4 1-15,-1 0-2 0,1 3 0 0,-1-3-2 0,1 4-3 0,3-4 1 16,-7 0-1-16,7 0 0 0,-4 0-2 0,3 0-2 0,1 0-2 0,-6-4 0 15,6 4-4-15,-1 0-1 0,1 0-4 0,-3-3-1 0,3 3-5 0,0 0-1 0,0 0-4 16,0 0-6-16,0 0-7 0,0 0-4 0,0 0-7 0,0 0-1 0,0 0-5 16,0 0 0-16,0 0-1 0,0 0-2 0,0 0 2 0,3 0 0 0,1 3 2 15,-1 1 3-15,1-4 1 0,-3 7 3 0,5-3 5 0,-5-1 3 0,3 3 5 0,-1-1 2 16,1 1 3-16,2 1 1 0,-5-3-2 0,3 3 2 0,-1 0-1 0,0-3-2 16,-2 3 0-16,3-1 0 0,-4-2-1 0,6-4-1 0,-6 7 1 0,1-4 0 15,2 1 0-15,-2-1 1 0,-1-3-1 0,0 4 1 0,3 0 1 0,-3-4 0 16,0 3 1-16,0-3-1 0,0 4 1 0,0-4 2 0,0 6 0 0,0-2 0 15,-3-1 0-15,3 1 0 0,-1-1-1 0,-2 1-1 0,2-1 0 0,-2 5 0 0,0-5-1 16,-1 1-1-16,3 2 1 0,1-3-2 0,-6 5 0 0,5-5-1 0,-2 1-1 16,2-1 0-16,-2 1-2 0,0 3 1 0,3-3 0 0,-1-4-1 0,1 0 1 15,-3 6-3-15,3-6 0 0,0 0-1 0,0 3-1 0,0-3-4 0,0 0-2 16,0 0-6-16,0 0-3 0,0 0-7 0,0 0-2 0,0 0-5 0,0 0 0 16,0 0-2-16,0 0 0 0,0 0 0 0,3 0 0 0,-3 0 0 0,1 4-1 0,-1-4 1 15,6 0 3-15,-5 4 4 0,3-4 3 0,-1 3 5 0,0-3 2 0,-2 4 5 16,2-1 0-16,-2 1 3 0,2 3 1 0,0-3 1 0,-2-2 1 0,-1 3 5 15,4 1-1-15,-4-2 2 0,3 3 3 0,0-4 1 0,-2 4 1 0,2-3 2 0,0 0 0 16,-2 3 1-16,2-5 0 0,-2 2 2 0,2 0 0 0,0-1 1 0,-3 1 0 16,1-4 0-16,-1 0-1 0,3 3 2 0,-3-3 0 0,1 0 1 0,-1 0 3 15,0 0 3-15,0 0 1 0,0 0 1 0,0 0-1 0,0 0-1 0,0 0-1 16,0 0-1-16,3-3 1 0,-3 3-1 0,0-4-1 0,-3 1 1 0,3-1-3 16,0 0-2-16,-1 2-3 0,-2-5-3 0,3 7 0 0,-1-4-1 0,1 0 2 0,-3 1 2 15,3 3 2-15,-3-4 4 0,3 4-2 0,0-3 0 0,0 3 1 0,0 0-2 16,0 0-4-16,0 0-1 0,0 0-3 0,0 0-2 0,0 0-2 0,0 0-2 15,0 0-3-15,0 0-4 0,0 0 0 0,0 0-3 0,0 0-1 0,0 0 1 0,0 0 1 16,0 0 3-16,0 0 0 0,0 0 3 0,3 3-3 0,-3-3-4 0,3 4-8 16,-3-4-9-16,0 0-14 0,1 3-12 0,2 1-13 0,-2 0-15 0,-1-4-24 15,3 3-30-15,-3 1-50 0,0-2-63 0,0-2-68 0,4 4-67 0,-4 3-22 16,3-3-1-16,0 3 15 0,-3 0 21 0,0-3 24 0,1 3 29 0,-1-7 26 0,0 2 32 16,0-2 38-16,0 7 43 0,0-7 54 0</inkml:trace>
  <inkml:trace contextRef="#ctx0" brushRef="#br1" timeOffset="183243.08">15137 12522 34 0,'0'0'94'0,"-3"0"27"0,3 0 22 16,-1 3 20-16,1-3 18 0,0 0 14 0,0 4 10 0,0-4 12 0,0 0 14 0,0 0 15 16,0 0 18-16,0 0-45 0,0 0-82 0,0 0-36 0,0 0-16 0,0 0-13 15,0 0-10-15,0 0-11 0,0 0-11 0,0 0-2 0,0 0-1 0,0 0-3 16,0 0-5-16,0 0-9 0,0 0-9 0,0 0-10 0,1 0-6 0,-1 0-4 16,0 0 1-16,0 0 1 0,0 0 4 0,0 0 1 0,4 0 2 0,-4 0 2 15,0 0 5-15,0 0 5 0,0 0 6 0,0 0 8 0,0 0 6 0,0 0 4 16,6 0 7-16,-6 0 5 0,0 0 4 0,0 0 4 0,0 0 5 0,0 0 7 15,0 0 6-15,0 0 2 0,0 0 3 0,1-4-2 0,-1 4-1 0,0 0-4 16,0 0-3-16,0 0-2 0,0 0 1 0,0 0-1 0,0 0-2 0,0 0-2 16,-1-3-2-16,1 3-4 0,0-4-6 0,0 4-2 0,-6 0-5 0,6 0-3 15,-4 0-3-15,3-4-3 0,-5 4 0 0,2 0 1 0,3 0-5 0,-5 0-1 16,-1 0 0-16,2 0-1 0,-2 0-1 0,0 0 1 0,-3 0-1 0,2 0 0 0,0 0 1 16,-3 4 0-16,-3-4 2 0,0 0-1 0,2 0-1 0,-5 4-2 0,5-4 1 15,-6 3-1-15,0-3-2 0,-3 4-1 0,2-4-1 0,-1 7 0 0,-3-7-1 16,-1 7 0-16,0-7-4 0,-3 4-1 0,-2 2-4 0,0-3 0 0,-2 1-2 0,0 0 1 15,-2-1-1-15,-3 1 3 0,-1 3 2 0,-2-3 2 0,-1-1 5 0,0 1 6 16,0-2 4-16,-1 5 5 0,-2-3 5 0,0 3 4 0,-1-3 2 0,0 3 0 16,0 0-2-16,-1 4 0 0,-2-5-3 0,1 5-1 0,-3-1-5 0,0 1-5 15,0 2-4-15,-2 2-7 0,-3-1-6 0,3-1-6 0,0 2-7 0,0 3-3 16,0-5-3-16,3 5-2 0,-2-4 0 0,2 0 0 0,1 0 0 0,3 0 0 0,1-4 3 16,1 1 1-16,4-1-1 0,0-2 4 0,5-1 3 0,0-1 4 0,1-3 5 15,3-3 3-15,3 4 5 0,4-4 4 0,-3 0 5 0,7-4 2 0,-1 1 4 16,4-1 1-16,-2 2 0 0,5-2 0 0,1 1 0 0,1-1-1 0,2-3-4 0,1 3-3 15,3 1-7-15,-3-4-2 0,3 3-5 0,-2 0-3 0,5 2-6 0,-2-5-2 16,0 7-5-16,3-4-3 0,0 4-1 0,-1-4-3 0,1 4 0 0,-3-3-3 16,3 3 1-16,0 0-3 0,0-4-3 0,0 4 2 0,0 0-5 0,0 0 0 15,0-3-2-15,0 3-1 0,0 0-1 0,0 0 0 0,0 0-3 0,0 0 1 16,0-4-1-16,0 4-2 0,0 0 1 0,0 0-3 0,0 0-2 0,0 0-4 0,0-3-5 16,0 3-3-16,0 0-4 0,0 0-3 0,0 0-1 0,0 0-3 0,0 0-2 15,0 0 0-15,4-4-1 0,-4 4 0 0,0 0 1 0,0 0 1 0,3 0 3 16,-3 0 3-16,0 0 5 0,4 0 4 0,-4 0 4 0,0 0 6 0,0 0 3 0,0 0 3 15,0 0 5-15,0 0 4 0,0 0 5 0,0 0 3 0,0 0 2 0,0 0 1 16,0 0 4-16,0 0 1 0,0 0 1 0,0 0 0 0,0 0 2 0,-4 0-2 16,0 0-1-16,0 0 0 0,-3 4-1 0,3-4-1 0,-6 3-2 0,3-3-2 15,0 4 1-15,-1-1 0 0,0 1 1 0,-2-1 1 0,2 5 1 0,-3-5 1 16,1 3 1-16,-1 2 0 0,3-1 3 0,-2 0-1 0,-1 0 3 0,4 4 0 0,-1-5 1 16,1 5 0-16,0-4 1 0,1 0 2 0,-1 4-2 0,2-4 0 0,4-1-2 15,-4-2 2-15,3 3-1 0,2 0 1 0,0 0-1 0,0-3-1 0,2-1 1 16,-2 1 1-16,5-2 0 0,-4 2 0 0,6-4-1 0,-2 4 3 0,1-1-1 15,4-3 2-15,-2 0-3 0,1 0 3 0,3 0-1 0,-1 0-3 0,-3 0 0 16,6 0-4-16,-2 0-6 0,-1 0-10 0,3 0-17 0,0 0-19 0,0 0-24 0,-2 0-24 16,3 0-23-16,-1 4-66 0,-3-4-84 0,4 3-78 0,-2 1-72 0,-2-1-25 15,0 1-6-15,-3 0 10 0,2-1 16 0,-5 1 25 0,1-2 32 0,-2 2 34 0,-4-4 37 16,0 0 41-16,-3 7 43 0,2-3 67 0</inkml:trace>
  <inkml:trace contextRef="#ctx0" brushRef="#br1" timeOffset="198522.84">13820 11455 101 0,'0'0'206'0,"0"0"72"15,0 0 52-15,0 0 39 0,0 0 33 0,0-4 31 0,0 4 29 0,0 0 27 16,0 0 27-16,0 0 27 0,-6 0 26 0,2 4-66 0,2-4-120 0,2 0-103 16,0 6-89-16,0-3-44 0,0 1-16 0,0 3-9 0,0 4-7 0,2-4-2 15,1 4-7-15,-2 2-8 0,5 1-5 0,-5 1-8 0,2 2-7 0,1 4-7 16,0 0-8-16,-1 0-6 0,1 0-8 0,0 4-8 0,-1-5-4 0,1 5-7 15,0-1-2-15,1-2-3 0,-3 2-2 0,2 0-5 0,-1-3-2 0,1 3-2 16,0-2-5-16,-1-4-1 0,0 2-4 0,-2-5-2 0,4 2 0 0,-3 0-2 16,1-2-2-16,-2-6 1 0,-1 2 0 0,5 0-2 0,-5 0 3 0,2-4 1 15,-2-1 3-15,0-2 1 0,0 3 2 0,0-4 4 0,0 1 2 0,0 3 5 0,-2-3 0 16,2-4 2-16,-5 2 0 0,1-2 2 0,2 0-3 0,-4 0 0 16,0 0-2-16,1-2-2 0,-5-2-2 0,3 1-4 0,-1-1-1 0,-2-3-4 15,2 0-6-15,0-1-1 0,-4 1-4 0,0-2-1 0,4 1-2 0,0-2 0 16,-5 2 0-16,2-1 1 0,6 2 0 0,-6-4 2 0,1 4 2 0,3 0 0 15,0 3 1-15,2-2 0 0,-2 2 2 0,1 1-2 0,2-1 0 0,0 0 1 0,0 4-1 16,1-3 2-16,3 3-2 0,0 0-1 0,0 0-3 0,0 0-1 16,-4 0-2-16,4 0-1 0,0 0 1 0,-3 7 0 0,3-3 1 0,0-1 1 0,3 1 3 15,0 2-1-15,-2 1 5 0,2 0-2 0,1 0 3 0,0 1 3 16,0 1 5-16,3 2 3 0,-1-4 3 0,-1 0 3 0,2 1 5 0,3 1 1 16,-3-2 3-16,1 1 2 0,0-1 2 0,-1 0 3 0,4 0 1 0,-4-1 2 15,4-1 1-15,-1 1 2 0,-2-2 0 0,2-4 3 0,1 3 0 0,-3-3 2 16,1 0-15-16,0 0-28 0,-1-3 0 0,2 3 0 0,-2-4 0 0,2-2 0 15,-2 1 0-15,-1-1 0 0,4-5 0 0,-2 1 0 0,-3 0 0 0,5-1 0 16,-4-3 0-16,0-1 0 0,2 2 0 0,-3-1 0 0,1-4 0 0,0 1 0 16,-3-1 0-16,3 0 0 0,-3 5 0 0,1-5 0 0,-1 1 0 0,-2-1 0 15,3 4 0-15,-3-3 0 0,3 3 0 0,-5-1-185 0,2 2-65 0,0-1-67 16,-2-7-77-16,2 3-114 0,-2 4-129 0,0 8-42 0,-2-5-4 0,0 4 22 16,0 0 32-16,-3 3 38 0,-2 1 44 0,3-1 50 0,-3 8 51 0,1-1 61 0,-3-6 65 15,9 3 75-15,-14-11 82 0</inkml:trace>
  <inkml:trace contextRef="#ctx0" brushRef="#br1" timeOffset="-196109.31">12221 12431 68 0,'-11'10'132'0,"0"-3"39"0,0 1 35 0,-3-1 30 0,3-1 27 15,0-2 30-15,0-1 31 0,4 1 27 0,-1-4 27 0,1 3 23 0,0-3 19 0,6 4-62 16,-5-4-109-16,6 0-56 0,0 0-25 0,0 0-23 0,0 0-19 0,0 0-11 15,0 0-9-15,0 0-9 0,0 0-4 0,6 0-9 0,-5 3-3 0,3-3 0 16,3 0-2-16,0 0 1 0,1 0 5 0,2 0 1 0,4 0 3 0,-3 0 2 16,1 0-1-16,6 0-1 0,-1 0-7 0,-1 0-9 0,8 0-13 0,-5 0-10 15,3-3-10-15,3 3-8 0,-3 0-8 0,4 0-5 0,1-4-4 0,0 1-6 16,2 3-3-16,0-4-3 0,2-3 0 0,0 3-2 0,0-2-1 0,0 3 1 16,3-8 2-16,0 4 0 0,1 0 5 0,-1-3 0 0,1-1 3 0,-1-3 1 15,-1 3-1-15,2-6 3 0,-1 3-1 0,-2-1 1 0,0 2-1 0,-3-1 1 16,1-4-2-16,-3 5 2 0,0 2-3 0,-3-3-2 0,0 4-4 0,-2-1-1 15,-1 0-3-15,-3 1-1 0,-1 0-1 0,-1 3 0 0,-3 0 0 0,0-1-1 16,-2 5 1-16,1-4 1 0,-1-1 1 0,-3 1 4 0,2 5 3 0,-4-5 3 16,1 3 2-16,-1-3 6 0,1 0-1 0,-3 3 4 0,3-3 2 0,-3 1 2 15,3-1 0-15,-2-4 1 0,-1 4 3 0,1 0-1 0,-1-3 0 0,0 3-2 16,1-4-2-16,0 0-6 0,1 0-3 0,-1 2-4 0,-4-2 1 0,4-3-4 16,-3 3-2-16,2 1-2 0,2-1-1 0,-2 1-2 0,-2-1-2 0,3-2 0 15,-4 2-1-15,4 0-1 0,-3-2 2 0,1 2-2 0,-2-3 2 0,2 3-1 16,-1-2 1-16,0 2-1 0,1-3 1 0,-2-1-1 0,2 2-1 0,0-5 1 15,-2 5-1-15,3-2 0 0,-1-2 0 0,0 0-1 0,-2 2 1 0,4-3-1 16,-3 2 1-16,1-2 1 0,1 3-2 0,-1-2 1 0,-2 3-1 0,-1 1 1 16,3-5-1-16,-2 4 2 0,-1 4-2 0,0-5 2 0,0 1 0 0,-1 3 0 15,-2-2-2-15,2 2 1 0,-2 1-1 0,0-1 1 0,-1 5-2 0,0-5 2 16,0 4-1-16,-3-4 2 0,3 4-2 0,-6 1 2 0,3-5-1 0,1 4 0 16,0 0 0-16,-4 0 1 0,3-1 2 0,-1 6-1 0,-1-5 0 0,-2 3 0 15,5-3 0-15,-6 3-1 0,1 1-1 0,0-1 1 0,0 1 0 0,-2 3-2 16,2 0 1-16,-5 0-1 0,0 0 0 0,-1 3 0 0,-1 1-1 0,0-1 0 15,-2 1 0-15,-2 3 0 0,-1-3 2 0,0 3-2 0,-2-5 1 0,-1 6 1 16,-2-1-1-16,-2 0 1 0,1 0-2 0,-3 0-1 0,2-3 0 0,-5 2 0 0,2 1-1 16,0 0 0-16,0 0 0 0,0 1-2 0,-2-1 0 0,5-1-1 15,-3 1 0-15,0-3 1 0,1 3-1 0,-1 0 1 0,2 0 2 0,-3 4 0 0,3-5 1 16,-2-2 0-16,4 6-1 0,-4-3 1 0,2 1 1 0,2 1 1 0,0-1-1 16,-2 2 0-16,2-3 0 0,0 4 3 0,3-1-2 0,1-3-1 0,0 4 0 15,3-4 0-15,3 4 1 0,-2-5-1 0,3 1-1 0,6 0 1 0,-5 4 1 16,5-7-1-16,1 3 2 0,-2-5-2 0,5 5 0 0,1-3 0 0,0 0 1 15,0-1-1-15,3 1-2 0,0-4 0 0,1 3 0 0,-1 1-2 0,3-4 0 16,-2 3-2-16,0-3-1 0,3 0-2 0,0 4 0 0,-1 0 0 0,1 3 1 16,-3-5-1-16,3 6 0 0,0-1 1 0,3 0 1 0,-2 0 0 0,-1 4 4 15,0 2-1-15,3-2 2 0,0 7 0 0,-2-5 1 0,2 5 3 0,-2 2-1 16,2 2 1-16,0 2 1 0,-2-3-1 0,3 4 2 0,-1 0-1 0,0 2 1 16,-2 2-1-16,5-1 0 0,-5-4 0 0,2 4-1 0,-2 0 2 0,5-1 0 15,-5-1 0-15,3-2 2 0,-1 3-2 0,0-2 0 0,-2-1 1 0,5-2 0 16,-2-2 0-16,-3 2 0 0,5-4-1 0,-2-1 3 0,0 1-1 0,0-4 0 15,0-4 0-15,-1 4-1 0,1-3 2 0,2-2 0 0,-5-1 0 0,3 2-1 16,2-3-1-16,-5 1-2 0,3-1-2 0,-1-5-5 0,1 5-5 0,-1-3-9 16,-2 0-10-16,2 3-11 0,0-4-15 0,-2 1-21 0,2 3-23 0,0-3-26 15,-3-2-24-15,0 2-24 0,1 3-73 0,-1-3-96 0,0 3-71 0,-1 0-62 0,1 4-18 16,-3-4 7-16,-1-1 16 0,-2-2 25 0,-2 3 31 0,1 0 36 0,0-7 37 16,-4 0 43-16,0 0 42 0,0-4 45 0,0-3 73 0</inkml:trace>
  <inkml:trace contextRef="#ctx0" brushRef="#br1" timeOffset="-74010.66">12630 12802 1 0,'-4'0'92'0,"-1"4"61"0,0-4 42 0,1 0 35 0,0 0 34 0,0 0 32 16,-1 0 31-16,0 0 27 0,1-4 25 0,0 4 25 0,1 0 23 0,3 0-17 15,-4 0-42-15,4 0-64 0,-3-4-78 0,3 4-36 0,-4 0-15 0,4 0-14 16,0 0-12-16,-2-3-14 0,2 3-11 0,0 0-12 0,0 0-10 0,0 0-8 16,0 0-6-16,0 0-10 0,0 0-10 0,0 0-5 0,0 0-6 0,0 0-4 0,0 0-2 15,0 0-2-15,0 0-1 0,5 3-1 0,-4-3-1 0,6 4 0 16,-2-4 0-16,1 0-2 0,4 4 1 0,-2-4-1 0,1 3-2 0,2-3-3 0,1 4-2 16,-1-4-3-16,1 0-4 0,2 2-3 0,0 2-6 0,1-4-1 0,0 0-4 15,0 4-1-15,3-1-2 0,0-3-2 0,0 0 0 0,0 4 0 0,0-4-2 16,0 3 0-16,0-3-2 0,0 4 1 0,0-1-3 0,-2 1 0 0,2-4-4 15,-4 4 0-15,1-4 1 0,-1 3-1 0,0 1-2 0,-3-2 1 0,-3 2-2 16,2 0 2-16,-2-1 0 0,-1-3-1 0,-3 4 1 0,3-1 1 0,-3 1 1 16,0-1 0-16,-1 1 2 0,0-4 2 0,-2 4 0 0,-1-1 2 0,0-3 2 15,3 4 2-15,-3-4 2 0,0 2-1 0,2 2 2 0,-4 3 0 0,-1-7-1 16,3 4 1-16,-1-1-2 0,-2 1 0 0,0 3 0 0,-1-3-1 0,3-1-2 16,-5 1-1-16,2 3-3 0,0-5-1 0,0 6-1 0,-2-1-1 0,2 0-1 15,-3 0-2-15,3-3 0 0,-3 3 0 0,3-1-1 0,0 1 0 0,0 0-1 16,-2 0 0-16,1 1-1 0,-1-1 1 0,2-1-1 0,-3 1 1 0,3 0 1 15,0 0-2-15,-3 1 0 0,4-1 1 0,-1-5-1 0,-3 5 0 0,3 1 1 16,3-5 0-16,-5 1-2 0,2 3 0 0,1-3 2 0,2-1-1 0,-2 1 0 16,2 3 0-16,-5-7-1 0,6 6 0 0,-4-6 2 0,4 4-1 0,-1-1 1 15,1 1 1-15,0-4-1 0,-6 0 2 0,6 0 0 0,0 3 0 0,0-3 0 16,-1 4 3-16,1-4-1 0,0 0 2 0,0 0 0 0,-3 3 1 0,3-3 0 16,0 0-1-16,0 0 0 0,0 0-2 0,0 0-3 0,0 0-3 0,0 0-3 15,0 0-7-15,0 0-5 0,0 0-9 0,0 0-9 0,0 0-7 0,0 0-11 16,0 0-9-16,-1-3-9 0,1 3-9 0,0-4-9 0,0 4-5 0,0 0-8 15,0-3-7-15,0 3-6 0,0-7-4 0,0 3-6 0,0 0-5 0,1 2-7 16,-1-5-6-16,3 7-10 0,-2-4-7 0,-1-3-10 0,0 3-41 0,3 1-53 0,0-1-56 16,-3 1-58-16,0 3-29 0,1-8-16 0,-1 5 3 0,0-3 17 0,0 2 24 15,0 4 25-15,0-7 30 0,0 0 32 0,0 0 34 0,-1-4 37 0,-2 5 54 0,0-1 58 16</inkml:trace>
  <inkml:trace contextRef="#ctx0" brushRef="#br1" timeOffset="-73599.55">12599 12833 34 0,'-5'0'146'0,"1"0"65"0,2-3 44 0,-3-1 35 16,3-3 31-16,-3 3 27 0,-1 2 24 0,1-5 18 0,3 3 17 0,0-3 13 16,0 3 15-16,2 1-43 0,2-1-78 0,0 1-91 0,0 3-93 0,3-4-42 15,0 4-15-15,-4-4-12 0,6 2-7 0,-2 2-5 0,1 0-3 0,4 0 1 16,-4-5 0-16,3 5 3 0,-1 5 3 0,4-5-4 0,-1 0-1 0,0 2-4 15,2-2-6-15,1 4-3 0,-1 0-3 0,0-4-2 0,2 3-3 0,2 1-1 16,-2-1-3-16,0 1-3 0,2-1-1 0,-1 1-2 0,1-4-4 0,-2 4-1 16,0-1-1-16,3 1-1 0,-1-2-1 0,-5 2-1 0,3 0 2 0,-2-1-3 15,-1 1 4-15,-1-1 0 0,-1 1 1 0,-2-1 3 0,2 1 5 0,-5 0-1 16,2 3 4-16,-1-1 2 0,-1-2 0 0,-2 3 3 0,0 0 2 0,-2 0 3 16,-1 0-2-16,3 3 3 0,-6 1 0 0,3-1 1 0,-1 5 1 0,-5-6 0 15,5 6 0-15,-3 3 0 0,-3-5 2 0,0 5-1 0,0-4 1 0,0 3-1 16,0 1 0-16,-1-1-2 0,-2 1 0 0,2 0-2 0,0-1-2 0,-2 0-4 0,2-2-2 15,-3 2-1-15,1 1-4 0,3-5-3 0,-4 1-2 0,4 4-4 16,2-8-1-16,-5 4-1 0,3-3-4 0,0 0-2 0,2-2 0 0,-1-1-2 0,1-1-1 16,-1 0-4-16,2 0-6 0,1-3-11 0,3-1-10 0,0-3-18 0,-4 4-18 15,4-4-22-15,0 0-24 0,0 0-32 0,0 0-32 0,3-4-65 16,-2 1-75-16,2-5-91 0,1 5-93 0,3-4-33 0,0 0-4 0,0-1 15 0,0-1 23 16,1-2 32-16,2 0 36 0,-2 0 39 0,0 2 44 0,-1-2 49 0,0-3 51 15,3 3 67-15,-5-2 74 0</inkml:trace>
  <inkml:trace contextRef="#ctx0" brushRef="#br1" timeOffset="-72415.78">13091 12941 15 0,'-6'0'143'0,"2"0"68"0,2-2 53 0,-3 2 41 0,1-4 34 16,2 4 32-16,-3-3 23 0,1-1 18 0,4 0 18 0,-3 1 15 0,3 3 16 15,0-4 18-15,0 1-100 0,3 3-164 0,0-4-80 0,-2 4-35 0,4-4-22 16,-3 1-16-16,2 3-10 0,1-4-6 0,0 2-2 0,-1 2 3 0,3-4 0 16,-3 1 1-16,5-1 1 0,-3 4-2 0,1-4-3 0,2 1-4 0,0-1-3 15,0 1-1-15,2 3-3 0,-2-4-4 0,2 1-3 0,0-1-1 0,3 4-2 0,-3-4-2 16,2 2-1-16,-2-2-3 0,2 1 1 0,1-1-1 0,-3 4 0 0,4-4 0 15,-2 1-2-15,1 3-1 0,-1-4-2 0,0 1 2 0,3-1-1 0,0 4 1 16,2-3 0-16,-3-1 2 0,0 0 0 0,6 2 1 0,-2-5-1 0,-1 3-2 0,4-3 1 16,0 0 1-16,3 3-2 0,-3-3 0 0,6 1-2 0,-5-1 0 0,5 3-4 15,-5-3-1-15,2 0-1 0,0 3-2 0,0 1-2 0,-3-1-1 0,0-3 1 16,3 3-2-16,-6 2 0 0,1 2-3 0,0-4 2 0,0 4-1 0,-2 0 0 16,2 0 1-16,-2 0 1 0,-3 0-1 0,3 0 1 0,0 0-1 0,-3 4 1 15,1-4-2-15,1 0 4 0,-3 2-1 0,3 2-1 0,-1-1 1 0,-3-3 0 0,3 4 1 16,0-4-1-16,-3 4 0 0,3-4 0 0,1 0-1 0,-4 3 1 0,3-3 2 15,0 0-1-15,-1 0 2 0,0 0 0 0,3 0-2 0,-3 0-1 0,3-3 3 16,0 3-1-16,-1 0-2 0,-1-4 1 0,2 4-1 0,0 0 2 0,3-4-2 0,-2 1 2 16,-1 3-2-16,0-4-1 0,3 2 0 0,-2 2 0 0,2-4 1 0,-2 4 0 15,2-3-1-15,-3-1 1 0,1 4 1 0,1-4 0 0,0 4-1 0,0-3 1 16,-2 3-1-16,-1-4-1 0,4 4-1 0,-2-3-1 0,-1 3 2 0,2-4-1 16,0 4-1-16,-2-4-2 0,2 1 2 0,0 3-2 0,-2-4 1 0,4 2 0 15,-5 2-2-15,6-4 1 0,-6 1-2 0,6-1 1 0,-6 0 0 0,4 1 0 0,-2 3-1 16,-1-4 0-16,3 1 1 0,-3-1-1 0,0 4 1 0,-2-7 0 0,1 7-1 15,1-4 1-15,-6 2 0 0,5 2 2 0,-2-4 2 0,-1 1-3 0,1 3 1 16,-3-4 1-16,2 4 2 0,0-4 1 0,0 1-1 0,-2 3 1 0,-1-4 1 0,0 4-1 16,0-3 1-16,0-1 0 0,1 1 0 0,-3 3 0 0,2-4 2 0,-3 4 0 15,2-4-2-15,-2 2 2 0,-1 2-2 0,2-5 2 0,-2 3 0 0,-1 2-1 16,1-4 1-16,0 4-2 0,-3 0 2 0,3-3-1 0,-3-1-2 0,3 4 0 16,-3 0 0-16,1-4-1 0,-3 4-1 0,-2 0 1 0,4-3-1 0,-4 3 0 15,5 0-2-15,-5 0 2 0,0 0 1 0,0 0 1 0,0 0 2 0,0 0 1 0,0 0 5 16,0 0 0-16,0 0 0 0,0 0 1 0,0 0 2 0,0 0 1 0,0 0-1 15,0 0 3-15,0 0-1 0,0 0 0 0,0 0 2 0,0 0-1 0,0 0-2 16,0 0 2-16,0 0-1 0,0 0 0 0,0 0 1 0,0 0 4 0,0 0 0 16,0 0 4-16,0 0-2 0,0 0 4 0,0 0-3 0,0 0 1 0,0 0 0 15,0 0-2-15,0 0 0 0,0 0-4 0,-5 0 1 0,1 0-2 0,0 0-2 0,4 0-2 16,-7 0-2-16,5 0-4 0,-7 0-1 0,5 0-2 0,-1 0-2 0,-1 0 0 16,-1-4 1-16,0 4-2 0,0-3 1 0,0 3-1 0,1-4 0 0,-3 4-1 15,2-4-1-15,0 1 0 0,2-1-2 0,-2 2 0 0,3-2 1 0,-6 1 0 16,6-1-1-16,0-3-1 0,-3 3 2 0,3-3-2 0,-2 3 0 0,1 1-2 15,-1-3 0-15,2 2 1 0,1-3 0 0,2 3-2 0,-2 1 1 0,2-4-1 0,1 3 2 16,-3 1-2-16,0-1 1 0,3 0-3 0,0 4-1 0,0-2 0 0,0 2-4 16,3-7-1-16,0 7-3 0,-3 0 0 0,0-4-3 0,1 0 1 0,3 4-1 15,-1 0 0-15,1-3-1 0,2 3 2 0,-5 0 2 0,6 3 0 0,-3-3 1 0,6 4 3 16,-4-4 2-16,0 0 3 0,1 4 4 0,3-1 1 0,-5 1 2 0,2-2 2 16,0 2 2-16,2 0 0 0,-3 3 1 0,1-4 0 0,0 1 2 0,-3 3-1 15,3 0 2-15,-3-1 2 0,1 1 0 0,0-3 3 0,-1 7 0 0,-4-4 2 16,4 0 4-16,-4-3 0 0,0 2 2 0,0 1 3 0,0 0 4 0,0 0 0 15,0 1 2-15,-4-1 3 0,4 0-2 0,-3-5 2 0,-1 6 1 0,0-1 0 0,0-4 0 16,-1 1-1-16,0 3-1 0,1-3-2 0,0-1 1 0,-1 1-3 0,0-2 0 16,-1 2-1-16,1-4-2 0,1 0 1 0,0 4-3 0,0-4 0 0,-2-4-4 15,1 4-1-15,-1 0-3 0,2-4-1 0,3 2-1 0,-5-2-1 0,2 1-3 0,2-5-2 16,-3 5-3-16,5-4-1 0,-1 3-2 0,1-3-3 0,0 3-4 0,0 2-1 16,1-5-3-16,-1 3-1 0,5-3-2 0,-3 3-2 0,2 1-3 0,2-1 1 15,-2 1-1-15,0-1 1 0,3 0-3 0,-3 1 2 0,3 3-3 0,0 0 2 16,-1-4-1-16,0 4 1 0,-1 4 2 0,2-4 1 0,-2 0 3 0,1 3 0 15,-4 1 2-15,5 0 3 0,-3-4-2 0,0 7 2 0,-1-7 2 0,1 7 2 0,-1-3-1 16,-1-1 4-16,0 1 1 0,-2-2 1 0,2 3 3 0,0 1 1 0,-2-2 3 16,0-4 3-16,0 3 3 0,0 4 0 0,-2-3 5 0,0 3-1 0,0-3 3 15,2-1 0-15,-5 1 3 0,1 2 1 0,1-2 0 0,-1 3-1 0,0-4 2 16,0 1-3-16,-1 3 1 0,0-3-3 0,1-1 0 0,2 1-1 0,-3-2 0 0,3 2 0 16,-3-4-1-16,1 3-1 0,2 1-1 0,2-4-2 0,-5 0-3 0,5 0-8 15,-4 0-12-15,2 0-13 0,0-4-17 0,-2 1-19 0,1 3-19 0,0 0-21 16,3-6-20-16,-1 6-26 0,-2-4-29 0,3 1-29 0,-1-1-37 0,1 4-97 15,0-4-127-15,0 4-57 0,0 0-28 0,0 0 8 0,0-7 19 0,0 7 28 0,-3-3 35 16,3 3 35-16,-3-4 38 0,3-3 42 0,-1 3 45 0,-2 2 51 0,2-2 55 16,-2 1 90-16</inkml:trace>
  <inkml:trace contextRef="#ctx0" brushRef="#br2" timeOffset="-35676.62">15808 9946 4 0,'-3'-7'115'0,"3"3"66"16,0 0 47-16,0 4 38 0,-1-2 33 0,1 2 33 0,0 0 29 0,-3 0 27 0,0 2 27 15,3-2 23-15,-1 4 22 0,1 0 21 0,0-1-77 0,0 1-136 16,0 3-67-16,0 0-33 0,0-3-15 0,0 5-11 0,0-1-6 0,1 2-12 0,-1 5-5 16,0-6-6-16,3 6-5 0,-3-1-3 0,3-1-3 0,-3 2-7 0,1 2-5 15,-1-2-8-15,0 2-8 0,0 1-6 0,3-1-9 0,-2 0-6 0,-1 0-7 16,0 1-7-16,3 0-7 0,0-5-7 0,-3 2-6 0,1 3-7 0,-1-9-5 16,3 6-3-16,-2-8-11 0,-1 4-11 0,3-2-17 0,-3-1-20 0,3-1-25 15,-2-4-22-15,-1 1-26 0,0-4-27 0,0 3-25 0,0-3-25 0,0 0-70 16,0 0-87-16,0 0-80 0,0 0-70 0,-4-3-21 0,1 3 5 0,3-7 24 15,-1 3 33-15,-2 1 35 0,2-1 38 0,1-2 43 0,0-1 42 0,0-1 43 16,-3 1 48-16,0-3 68 0,3 2 79 0</inkml:trace>
  <inkml:trace contextRef="#ctx0" brushRef="#br2" timeOffset="-35219.51">15781 9946 14 0,'0'0'146'0,"-2"0"80"16,-2-4 58-16,4 1 41 0,-3-1 36 0,1 4 30 0,2 0 27 0,0 0 22 0,2-4 23 16,-2 4 22-16,3-2 19 0,-3 2 20 0,0 0-100 0,0 0-166 0,0 0-92 15,0-4-57-15,0 4-31 0,0 0-18 0,0 0-10 0,0 0-9 0,0 0-7 16,0-3-4-16,0 3-5 0,0 0-3 0,0 0-4 0,1-4-2 0,-1 4-2 16,5 0-5-16,-5 0 1 0,2-4 0 0,1 4-1 0,1-3 5 0,-1 3 0 15,-2-4 2-15,3 4 2 0,-1-3 0 0,0-1 2 0,1 1-2 0,-3 3 1 16,5-4-2-16,-5-2 2 0,3 1-2 0,-1 3 1 0,1-2 0 0,2 1 0 15,-5-5-1-15,3 5-1 0,2-1-1 0,-5 1-2 0,3-5 1 0,2 5-2 16,-2-1-1-16,0 2 0 0,0-2-2 0,2 1-2 0,-2-1-1 0,3 0-2 16,-2 4 1-16,1-3-2 0,1 3 0 0,1-4 1 0,-1 4-2 0,0 0 2 15,-2 0 1-15,5 4 0 0,-2-4-1 0,-1 0 0 0,3 3 2 0,-3 1 2 16,-2 0 0-16,5-1 1 0,-3 1-1 0,1-2 3 0,-1 2 1 0,0-1-1 16,0 5 0-16,-2-1 0 0,2 0 1 0,0-3-1 0,0 3 3 0,-3 2-1 15,6-1 1-15,-6-1-1 0,3 3 2 0,0 1-2 0,-3-1 1 0,3 1 0 16,-3 3 2-16,3-1 1 0,-6-2 1 0,6 7 0 0,-3-5 1 0,2 2 0 15,-5 3-1-15,3-4 1 0,-1 3-2 0,1 1 1 0,-1-1-3 0,-2 4-2 16,2-4 1-16,0 1-4 0,-2-4 0 0,-1 3-2 0,3 1-2 0,-1-5-4 16,-2 2 0-16,2-1-7 0,-2-3-7 0,0 2-8 0,0-2-12 0,0-4-15 15,0 4-19-15,0-4-17 0,-2-1-22 0,0-2-22 0,-1 3-22 0,2-4-26 16,-2 1-26-16,0 3-61 0,-1-3-75 0,3-4-82 0,-2 3-80 0,-1 1-24 16,0-4 3-16,-2 0 20 0,2 2 29 0,1-2 33 0,-2 4 36 0,-1-4 39 0,1 0 39 15,-2 0 43-15,3 3 48 0,-3-3 63 0,1 0 74 0</inkml:trace>
  <inkml:trace contextRef="#ctx0" brushRef="#br2" timeOffset="-34945.46">15827 10352 22 0,'-4'0'161'0,"-3"0"80"0,3 4 58 0,-3-4 41 0,0 0 33 15,3 3 29-15,-3 1 25 0,1-4 25 0,1 0 25 0,1 2 24 0,0-2 22 16,0 0 19-16,4 0-106 0,-6 4-179 0,6-4-98 0,0 0-55 0,-1 0-29 15,1 0-16-15,0 0-7 0,0 0 0 0,0 0-5 0,1 3 0 0,5-3-5 16,-5 0-3-16,6 4-3 0,-3-4-5 0,6 4 0 0,-2-4-3 0,2 3-3 16,-2-3 2-16,0 4 1 0,5-4 1 0,-2 3-4 0,0-3 0 0,0 4-7 15,0-4-2-15,0 4-6 0,0-4-4 0,0 3-7 0,3-3-9 0,-6 4-15 16,3-4-14-16,0 2-11 0,0-2-17 0,-1 5-11 0,-2-5-14 0,3 0-14 16,0 2-16-16,-1-2-15 0,-2 0-19 0,2 0-24 0,-2-2-30 0,2 2-63 15,-5 0-83-15,5 0-59 0,-3 0-44 0,0 0-6 0,-2 0 10 0,2-5 20 0,-3 5 26 16,2-2 27-16,-2 2 32 0,-4 0 33 0,1 0 35 0,-1 0 44 0,0 0 46 15,3-7 68-15</inkml:trace>
  <inkml:trace contextRef="#ctx0" brushRef="#br2" timeOffset="-33383.57">15844 10006 98 0,'0'-4'167'0,"1"4"46"0,-1 0 37 15,0 0 38-15,0-7 36 0,0 3 31 0,-1 1 31 0,1-1 28 0,-3 1 24 16,0-1 21-16,2-2 24 0,-2 2-74 0,2 1-125 0,-5-5-65 0,5 5-36 16,-5-4-21-16,2 0-15 0,3 3-15 0,-5-2-16 0,2-1-15 0,0-1-9 15,0 5-7-15,0-1-3 0,-2 1-2 0,0-1 0 0,1 1-1 0,1 3-3 16,-3-4-1-16,3 4-2 0,-3-4 0 0,0 4-3 0,3 0-1 0,-3 0-2 15,3 0-4-15,-3 0-2 0,1 0-7 0,1 0-1 0,-2 0-6 0,1 0-5 16,1 4-7-16,-1-4-5 0,1 4-5 0,-1-4-4 0,-1 3-5 0,3 1 0 16,-1-4-3-16,-2 3-4 0,3 1 0 0,0-1 0 0,-1-3-3 0,1 4-1 15,-1 0-2-15,1-4-1 0,2 0-1 0,-3 3-1 0,3 1 0 0,-2-4 0 16,2 0 0-16,2 0-3 0,-5 2-1 0,3 2-2 0,2-4-1 0,-2 0 0 16,-1 0-2-16,3 0-1 0,-4 4-3 0,4-4-3 0,0 0-3 0,-2 3-2 15,2 1-2-15,-5-1-1 0,5 1-3 0,0-1 1 0,-2 1-1 0,0 0-1 16,2-4 1-16,0 0 1 0,-2 7 0 0,2-5 0 0,0-2 3 0,0 4 1 0,0-4 3 15,-3 4 2-15,3-4 3 0,-2 0 1 0,2 0 2 0,0 3 1 16,0-3 0-16,-2 4 0 0,2-4 0 0,-2 3 1 0,2 1 1 0,0 3 0 0,0-7 2 16,0 4 0-16,-3 3 1 0,3-5 1 0,0 5 1 0,0 1-2 0,-2-1 1 15,0 0 3-15,2 0 1 0,-2-1 1 0,2 5 1 0,-2 0 2 0,-1-4 1 16,3 4 1-16,-2 2 3 0,0-2 2 0,0 3 3 0,0-3 2 0,-1 2 5 16,-1-2 0-16,4 3 2 0,-2-1 5 0,-3 2-1 0,5-4 2 0,-2 3 2 15,0-4 2-15,-1 0 2 0,1 1 2 0,0 0-2 0,0-1 0 0,2-3-2 16,-2 3-1-16,-1-2-3 0,1 1 0 0,0-1-3 0,2-1-2 0,-2-4-1 15,2 4-3-15,0-3-2 0,0 0-3 0,0-4-3 0,0 7 2 0,0-7-1 16,0 0-2-16,0 0 2 0,0 0-2 0,0 0-2 0,0 0-1 0,0 0-3 16,0 0-3-16,0 0 0 0,2-4-5 0,0 1-1 0,3 3-3 0,-3-4-2 15,2 0-4-15,1 1-3 0,-1-4-3 0,3 3-4 0,0 1-1 0,1-1-1 16,-1 4 0-16,4-4-1 0,-2 2 2 0,2 2 1 0,3-4 1 0,-1 4 1 16,0 0 2-16,1 0 1 0,1 4 2 0,0-4 1 0,1 2 0 0,0-2 3 15,2 4-1-15,-3 0 2 0,0-4 2 0,1 3 2 0,-3 1-2 0,2-1 0 16,-1 1-1-16,1-1-1 0,-4-3-3 0,3 4-5 0,0 0-4 0,-3-4-7 15,0 3-6-15,0-3-10 0,-3 4-10 0,3-4-17 0,-1 0-13 0,-2 0-20 16,-1 0-18-16,0 0-20 0,0 0-23 0,-3 0-22 0,3-4-22 0,-3 4-72 16,0-3-93-16,-1 3-68 0,1-4-49 0,-4 4-10 0,4 0 11 0,-4 0 21 0,0-7 30 15,0 7 32-15,3-4 36 0,-3 4 38 0,0-7 41 0,-3 4 42 0,3-1 47 16,0 4 73-16</inkml:trace>
  <inkml:trace contextRef="#ctx0" brushRef="#br2" timeOffset="-32868.29">15794 10163 5 0,'-4'-4'119'0,"0"4"67"0,-1-3 44 0,3 3 33 0,-1-4 31 0,3 4 28 16,-1 0 24-16,1 0 26 0,-5 0 20 0,5 0 17 0,0 0 20 0,0 0 13 15,0 0-85-15,0 0-144 0,0 0-70 0,0 0-33 0,0 0-14 0,2-4-5 16,1 4-8-16,-3 0-5 0,6 0-2 0,-1 0-5 0,-1 0-2 0,0 0 0 0,3 4 2 16,-3-4 2-16,0 0 0 0,2 0 3 0,-1 4-2 0,-2-4 0 15,1 0-2-15,2 3-1 0,-5 1-3 0,-1-4-2 0,4 0-2 0,-4 0-1 16,0 0-1-16,0 0 0 0,6 3 3 0,-6-3 0 0,0 0 1 0,0 0 2 16,0 0-2-16,0 0-3 0,0 0-4 0,-6 4-5 0,6-4-1 0,0 0-6 15,-5 0-2-15,-1 0-3 0,2 0-4 0,-3 0-6 0,3-4-3 0,-3 4-9 0,0-3-5 16,2-1-6-16,-2 1-5 0,0-5-2 0,3 6 2 0,-6-5 0 0,6 3 2 15,-3-3 1-15,5 3-1 0,-3 1 1 0,4-4 1 0,-4 3 0 0,5 0-1 16,-2 2-2-16,2 2-1 0,0-5-3 0,0 5-1 0,2-2-2 16,-2-2-2-16,5 0-1 0,-4 4-1 0,4 0-2 0,-3 0 0 0,5 0 0 0,-3 0-1 15,3 0 0-15,0 4 1 0,0-4 3 0,0 4 3 0,-2-2 1 16,2 3 2-16,0-3 1 0,-3 2 0 0,3 0 3 0,0 3 0 0,-3-4 2 0,0 1 1 16,2 3 2-16,-5-3-1 0,3-1 2 0,-1 1 2 0,0-2-1 0,-2 6 5 15,-1-5 2-15,0 1 1 0,0-1 1 0,0 1 3 0,-1-1-1 0,1 1 2 16,-6 0-1-16,2-1-1 0,3 1 0 0,-5-4-4 0,1 2-1 0,-1-2-3 15,-1 4-2-15,2-4-4 0,-5 0-6 0,3 0-5 0,-1 0-7 0,-1-4-10 16,3 4-15-16,-4 0-18 0,2-2-20 0,1 2-23 0,0-4-25 0,0 4-26 16,1 0-30-16,1-3-29 0,4 3-35 0,1 0-64 0,0 0-76 0,0 0-83 15,0 0-81-15,0 0-22 0,0 0 4 0,0 0 25 0,0 0 30 0,0 0 40 16,1 3 39-16,-1-3 46 0,7 0 44 0,-7 0 49 0,4-3 52 0,3 3 67 16,-3-4 73-16</inkml:trace>
  <inkml:trace contextRef="#ctx0" brushRef="#br2" timeOffset="-32012.77">15976 10055 25 0,'0'0'120'0,"-4"2"52"0,3 3 41 0,-5-5 30 0,5 0 26 0,-5 2 25 16,2 2 27-16,3-4 24 0,-5 4 22 0,2-4 17 0,3 3 16 0,-2 1-42 15,0-1-75-15,2 1-73 0,-2-1-70 0,0-3-38 0,3 4-19 0,-4 0-12 16,4-2-8-16,-1 3-11 0,1-5-11 0,0 0-9 0,0 0-7 0,-6 2-4 16,6-2 0-16,0 4 0 0,0-4-2 0,-4 0 2 0,4 0-2 0,0 0 3 15,0 0 1-15,-1 0 1 0,1 0 1 0,0 0 5 0,-6 0 1 0,6 0 3 16,-4 0 3-16,3 0 3 0,-5-4 2 0,5 4 2 0,-5 0 4 0,2-2 1 15,3 2 3-15,-5-5 1 0,2 5 1 0,0-2 4 0,1 2-2 0,-4-4 5 16,3 4 0-16,3-4 4 0,-6 4-1 0,3-3 3 0,-2 3-1 0,2-4 2 16,3 4-1-16,-5-3 2 0,2 3 2 0,1-4-1 0,3 4 1 0,-1 0-2 15,1 0-3-15,0 0-3 0,0 0-7 0,-3-3-8 0,3 3-6 0,0 0-7 16,0 0-8-16,0 0-6 0,3 0-4 0,-3 0-6 0,4-4-6 0,0 4-4 16,2-4-6-16,-5 4-1 0,6 0-4 0,-3-2 0 0,6 2 0 0,-5 0 0 15,2 0 1-15,0 0 2 0,3 0 2 0,-2 0 0 0,2 0 0 0,-5 0 0 16,5 0 0-16,-2 0-1 0,-1 0 0 0,3 0-2 0,-5 0-2 0,2 0-2 15,3 0-3-15,-3 0-3 0,-2 0-3 0,2 0-6 0,0 0-3 0,-3 0-3 16,3 0-4-16,0 0-6 0,-3 0-6 0,0 2-7 0,2-2-8 0,-2 0-7 16,-3 0-7-16,-1 0-7 0,6 0-9 0,-6 0-4 0,4 0-8 0,-4 0-6 15,0 0-6-15,0 0-4 0,0 0-1 0,0 0-4 0,0 0 1 0,0 0-6 0,0 0-3 16,0 0-8-16,0 0-11 0,0 0-15 0,0 0-13 0,0 0-13 16,-3-2-12-16,3 2-4 0,-1-5-2 0,-2 3-1 0,0-2 4 0,2 1 5 0,-3-1 9 15,4 4 14-15,-6-4 18 0,5 1 20 0,-2-1 27 0,-1 1 35 0,1-1 45 16,2 0 41-16,-2 4 43 0,0-3 34 0,2 3 32 0,1 0 28 0,-3-4 27 15,3 4 22-15,-1 0 20 0,1 0 17 0,-3-2 11 0,3 2 5 0,0 0 4 16,0 0-13-16,0 0-22 0,0 0-23 0,0 0-29 0,0 0-24 0,0 0-18 16,0 0-18-16,0 0-13 0,0 0-13 0,0 0-13 0,0 0-8 0,3 2-6 15,-2 2-4-15,2-4-2 0,-2 3-1 0,2 1 5 0,1 0 0 0,-1-4 8 0,0 3-1 16,-2 1 2-16,3-1-2 0,-1 1-4 0,0 0-3 0,-2-1-3 16,3 1-3-16,-1-2-5 0,0 3-3 0,-2-3-3 0,2 2-2 0,0 0-4 0,-2-1-3 15,-1 1-1-15,3 3-1 0,-2-4-4 0,-1-3 1 0,3 8-1 0,-3-8 2 16,0 2-1-16,0-2 1 0,0 0 3 0,0 5-1 0,0-5 0 0,-3 2-5 15,3-2-7-15,0 0-7 0,-1 0-7 0,1 0-11 0,-4 0-6 0,-2-2-9 16,2 2-10-16,0-5-7 0,0 3-7 0,-2-2-6 0,1 0-5 0,-2 1-4 16,1-4-1-16,1 3 0 0,-1-3 6 0,1 3 5 0,-1 2 8 0,2-5 7 15,3 3 8-15,-5 1 5 0,5-1 8 0,-5 0 5 0,6 1 4 0,0 3 1 16,0 0 2-16,0 0 1 0,0 0 2 0,0 0 2 0,0 0 5 0,0 0 1 16,0 0 6-16,0 0 4 0,3 3 2 0,0 1 3 0,1 0 4 0,-1-1 1 15,1 3 4-15,0-1 2 0,-1 1 4 0,1-2 1 0,0-1 2 0,0 4-2 16,0-3 2-16,-1 3-4 0,1-3-3 0,2 3-5 0,-5-1-5 0,3-2-10 15,-1 3-12-15,0 0-13 0,-2-4-12 0,3 5-15 0,-1-1-14 0,0-1-17 16,-2-2-18-16,2 3-35 0,0 0-44 0,-2 0-60 0,-1 0-68 0,3-1-52 16,-3 1-44-16,0 1-10 0,0-5 9 0,0 4 17 0,0 1 24 0,-3-5 26 15,3 3 27-15,-1 1 32 0,-5-3 34 0,5 3 45 0,-5-3 49 0,5-1 57 16</inkml:trace>
  <inkml:trace contextRef="#ctx0" brushRef="#br2" timeOffset="-31499.84">15798 10243 66 0,'-1'-4'144'16,"-2"2"44"-16,2 2 34 0,-2 0 30 0,0-5 26 0,3 5 26 0,0 0 24 15,0 0 21-15,-1-2 18 0,1 2 17 0,0 0 12 0,0 0-65 0,0 0-109 16,0 0-64-16,0 0-45 0,0 0-22 0,0 0-14 0,0 0-8 0,0 0-7 16,0 0-11-16,0 0-8 0,4 0-6 0,0 2-4 0,-1 3-1 0,-2-5-1 15,5 2-1-15,-5 2 1 0,3-4 0 0,2 4-2 0,-5-1-4 0,2 1-3 16,-2-1-1-16,5 1-3 0,-5 0 0 0,5 3-1 0,-5-5-1 0,3 3-1 16,2-3-1-16,-5 2 1 0,2 0-3 0,-2 3 2 0,5-4-1 0,-5 1-3 0,-1 3 1 15,4-3-1-15,-4 3-1 0,3-5 0 0,-3 2-2 0,3 3-2 16,-2-3 2-16,-1 3-1 0,0-4-1 0,0 1-1 0,0 0 0 0,0-4-2 15,0 3-2-15,0 1 0 0,-1 2-1 0,1-6-1 0,-3 3 1 0,3-3-1 16,0 0 1-16,-3 4 0 0,3 0 0 0,0-4 0 0,-1 0 2 0,1 0 2 16,-3 3 4-16,3-3 5 0,0 4 2 0,0-4 6 0,0 0 2 0,-1 0 4 0,1 0 2 15,0 0 2-15,-6 3 2 0,6-3 1 0,0 0 2 0,-4 4 1 16,4-4-1-16,0 0-1 0,-1 0-2 0,1 0-4 0,0 0-4 0,0 0-4 0,-6 0-3 16,6 0-3-16,-4 0-5 0,4 0-1 0,0 0-4 0,0 0 0 0,-1 0-4 15,1 0-2-15,0 0-2 0,0 0-1 0,-6 0-1 0,6 0 2 0,0 0-2 16,0 0-2-16,-4 0 3 0,4 0-3 0,0 0 1 0,0 0 1 0,0 0-2 15,-3 0-1-15,3 0-4 0,0 0-4 0,0 0-8 0,0 0-9 0,0 0-9 16,0 0-12-16,0 0-14 0,0 0-17 0,0 0-16 0,0 0-19 0,-4 0-36 16,4 0-43-16,0 0-58 0,0 0-64 0,0 0-50 0,0 0-39 0,0 0-10 15,0 0 11-15,0 0 18 0,0 0 23 0,-4 0 28 0,4 0 30 0,-4 4 34 16,4-4 34-16,-4 0 46 0,-2 0 51 0,6 0 57 0</inkml:trace>
  <inkml:trace contextRef="#ctx0" brushRef="#br2" timeOffset="-25391.43">15747 10237 85 0,'-1'-5'152'16,"1"5"42"-16,0-2 32 0,1-5 27 0,-1 7 29 0,0 0 27 0,0 0 30 15,0 0 27-15,0 0 28 0,0 0 24 0,0 0 21 0,0 0-65 0,0 0-114 16,0-4-63-16,0 4-32 0,0-7-14 0,0 7-10 0,0-4-7 0,0 4-7 0,0-3-13 16,0 3-12-16,0 0-12 0,0-4-9 0,0 4-5 0,0 0-7 15,0 0-4-15,0 0-3 0,0 0-6 0,0 0 0 0,0 0-5 0,0 0-3 0,0 0-2 16,0 0-4-16,0 0-2 0,0 0-5 0,0 0-1 0,0 0-6 16,0 0-1-16,0 0 0 0,0 0 0 0,0 0-3 0,0 4 0 0,0-4 2 0,3 3-2 15,-3 1 1-15,2 3 1 0,-2-3-2 0,0-1 2 0,0 1 0 0,0 3-1 16,0-1-1-16,0-2 0 0,0 3-3 0,0-4-1 0,0 1-3 0,0 3 1 15,-2-3-5-15,2 3 0 0,0-5-1 0,-3 2-2 0,3 0-3 0,0 3 1 16,0-7-2-16,0 3 0 0,0 1 0 0,0-4-1 0,-1 3-1 0,1-3 0 16,0 4-1-16,0-4 1 0,-3 4 1 0,3-4 0 0,-2 3 1 0,2-3 0 15,0 4 1-15,0-4 0 0,-5 2-1 0,5-2 2 0,0 0-2 0,-1 4 0 16,1-4-2-16,-3 0 1 0,1 4-1 0,2-4-2 0,-5 0-1 0,4 3-1 16,1-3-1-16,-3 4-1 0,1-4-2 0,2 0-1 0,-2 3 1 0,-1-3-1 15,1 4 0-15,2-4 1 0,-2 0 0 0,-1 3-1 0,3-3 1 0,-1 4 0 16,-2 0 0-16,1-4 2 0,0 3-1 0,2-3 1 0,-3 4-1 0,3-4 2 15,0 0 1-15,-1 2 0 0,1-2-1 0,-3 4 0 0,3-4 2 0,-2 0-1 16,2 0 0-16,-2 3 0 0,2-3 1 0,0 0-1 0,-3 4 0 0,3-4-1 16,0 0 1-16,-2 0-1 0,2 0-2 0,0 0 1 0,0 4 1 0,0-4-2 15,0 0-1-15,-4 0 1 0,4 0-1 0,0 3 0 0,0-3 0 0,-2 4 1 16,2-4-2-16,0 3 1 0,-3 1-1 0,3-4 1 0,-2 4 1 0,2-4 0 16,-2 3 1-16,2-3-2 0,-2 4 2 0,2-2 0 0,-2 3 1 0,2-5-1 15,0 2 0-15,-3 2 1 0,3-4 0 0,-2 4 0 0,2-1-1 0,0-3 1 16,0 4 1-16,-2 3-1 0,2-7 1 0,-3 4 1 0,3-4-1 0,0 0 0 15,-1 3 0-15,1-3-1 0,0 4 1 0,0-4 0 0,0 2 0 0,0-2-1 16,-3 5 0-16,3-5-2 0,-2 6 1 0,2-6-2 0,0 4-1 0,0-4 0 16,-2 3 1-16,2-3-1 0,0 4 0 0,0-4 0 0,-3 3-1 0,3-3 1 15,0 4-1-15,0-4 2 0,0 3 2 0,0-3-2 0,0 4 1 0,0-4 0 0,0 4 1 16,-2 3 0-16,2-7 1 0,0 0 0 0,0 0 1 0,0 6 1 16,0-6 0-16,-2 4-1 0,2-4 2 0,0 0-1 0,0 0-1 0,0 7 0 15,0-7 1-15,-2 0 0 0,2 0 1 0,0 7-1 0,0-7 0 0,-2 0 0 16,2 0-1-16,0 7 0 0,0-7 2 0,-3 0-2 0,3 0 1 0,0 4-1 15,0-4 1-15,-2 3-1 0,2-3 0 0,0 4 0 0,0-4 0 0,-2 2 0 16,2-2 1-16,-2 4 0 0,2-4 1 0,0 0 0 0,0 0-1 0,0 0 2 16,0 0-1-16,0 0 1 0,0 0-1 0,0 0 2 0,0 0-2 0,0 0 1 0,0 0-1 15,0 0 1-15,-2 3-1 0,2-3 1 0,0 0-1 0,0 0-2 0,0 0 1 16,0 0-1-16,0 0-1 0,0 0 1 0,0 0 0 0,0 0 0 0,0 0 0 16,0 0 0-16,0 0-1 0,0 0 1 0,0 0-1 0,0 0 1 0,0 0 0 15,0 0 1-15,0 0 0 0,0 0 0 0,0 0 3 0,0 0 0 0,0 0 1 16,0 0 1-16,0 0 0 0,0 0 2 0,0 0-3 0,0 0 1 0,0 0-1 15,0 0-2-15,0 0 0 0,0 0-4 0,-3 4-1 0,3-4-3 0,0 0-1 16,0 0-2-16,0 0-3 0,0 0-3 0,0 0 0 0,0 0-2 0,0 0-1 16,-2 0 1-16,2 0-1 0,0 0 1 0,0 4 0 0,0-4 2 0,-2 3-1 15,2-3 3-15,-2 4 2 0,2-4 0 0,0 0 2 0,0 3 0 0,0-3 2 16,0 0 1-16,-2 4 3 0,2-4 0 0,0 0 0 0,0 0 1 0,0 0 1 16,0 4 0-16,0-4 1 0,0 0-1 0,0 0 2 0,0 0-2 0,0 0 1 15,0 0-1-15,0 0 0 0,0 0 0 0,0 0-1 0,0 0-1 0,0 0 0 16,0 0-1-16,0 0 1 0,0 0-1 0,0 7 1 0,0-7-2 0,0 0 2 15,0 0-1-15,-3 0 2 0,3 0-1 0,0 0 1 0,0 0-1 0,0 6 1 16,0-6 1-16,0 0-1 0,-2 3 2 0,2-3 0 0,0 0 1 0,0 0 0 16,0 0-1-16,0 4 2 0,0-4 0 0,0 0 1 0,0 0 1 0,0 0 1 15,0 0 0-15,0 0 0 0,0 0 3 0,0 0 0 0,0 0 0 0,0 0 0 0,0 0 1 16,0 0 0-16,0 0 1 0,0 0-1 0,0 0 1 0,0 0 0 16,0 0-1-16,0 0-3 0,0 0 0 0,0 0-1 0,0 0 1 0,0 0-2 0,0 0 0 15,0 0-3-15,0 0 0 0,0 0 2 0,0 0-1 0,0 0-1 16,0 0-1-16,0 0-1 0,0 0 0 0,0 0 2 0,0 0-2 0,0 0 0 0,0 0 0 15,0 0 0-15,0 0-2 0,0 0 2 0,0 0-1 0,0 0 0 0,-2 4 0 16,2-4-1-16,0 0 0 0,0 0 1 0,-2 0-2 0,2 0 2 16,0 0 1-16,0 0-1 0,-3 3-2 0,3-3 2 0,0 0-1 0,0 0-1 0,0 0 1 15,-2 4-1-15,2-4 1 0,0 0 0 0,0 0 1 0,-2 0 2 0,2 0-1 16,0 0 0-16,0 0 0 0,0 0 3 0,0 0 1 0,0 0 1 0,0 0 2 16,0 0 2-16,0 0 2 0,0 0 2 0,0 0 0 0,0 0 0 0,0 0 1 15,0 0-2-15,0 0 2 0,0 0 1 0,0 0-4 0,0 0 1 0,0 0-1 16,0 0-3-16,0 0-2 0,0 0-2 0,0 0-3 0,0 0-1 0,0 0-2 15,-2 0-1-15,2 0-1 0,0 0-1 0,0 0 0 0,0 0-3 0,0 0-1 16,0 0-1-16,0 0 1 0,0 0-2 0,0 0-1 0,0 0 0 0,0 0 0 16,0 0-1-16,0 0-1 0,0 0 1 0,0 0-1 0,0 0 2 0,0 0-2 15,0 0 3-15,0 0 0 0,0 0 1 0,0 0-1 0,0 0 2 0,0 0 1 16,0 0 2-16,0 0-2 0,0 0 1 0,0 0 1 0,0 0-2 0,0 0 3 16,0 0 1-16,0 0-1 0,0 0 0 0,0 0 0 0,0 0 1 0,0 0-1 15,0 0 2-15,0 0-1 0,0 0 1 0,0 0 2 0,0 0-1 0,0 0 1 16,0 0-2-16,0 0 2 0,0 0-2 0,0 0 1 0,0 0-1 0,0 0 1 15,0 0 0-15,0 0-1 0,0 0-1 0,0 0 1 0,0 0-1 0,0 0 0 16,0 0-1-16,0 0 2 0,-5 0-1 0,5 0 0 0,0 0 1 0,0 0 0 16,0 0 1-16,0 0-1 0,-2 3 1 0,2-3 1 0,0 0 0 0,0 0 2 15,0 0-1-15,-2 4 0 0,2-4 1 0,0 0-1 0,0 0 1 0,0 0-1 16,0 0 1-16,0 0-1 0,0 0 2 0,0 0-2 0,0 0 1 0,0 0 1 16,0 0 0-16,0 0-1 0,0 0 1 0,0 0 1 0,0 0-1 0,0 0 1 15,-2 4-1-15,2-4 0 0,0 0 2 0,0 0-3 0,0 0 3 0,0 0 1 16,0 3-1-16,0-3-1 0,0 0 1 0,0 0 0 0,0 0-2 0,0 0 2 15,0 0 1-15,0 0-2 0,0 0 2 0,0 0 1 0,0 0 1 0,0 0-1 0,0 0 0 16,0 0 0-16,0 0-1 0,0 0 0 0,0 0 1 0,0 0-1 16,0 0-1-16,-3 4 1 0,3-4-2 0,0 0 0 0,0 0-1 0,0 0-2 0,0 0 0 15,0 0-1-15,0 0-2 0,0 0 1 0,0 0 0 0,0 0-2 16,0 0 0-16,0 0 2 0,-2 0-2 0,2 0 0 0,0 0 1 0,0 0-2 0,0 2 1 16,0-2-1-16,0 0 0 0,-4 5 2 0,4-5-1 0,0 0 0 0,0 0 2 15,0 0-1-15,-3 2 1 0,3-2-1 0,0 0 1 0,0 4 1 0,0-4-1 16,0 0 2-16,0 4-1 0,0-4 0 0,0 0 1 0,0 0-1 0,-2 0-2 15,2 0 1-15,0 0-1 0,0 0 1 0,-2 7-1 0,2-7 1 0,0 0 0 16,0 0-1-16,0 0 2 0,0 0 0 0,0 0-1 0,0 7 1 0,0-7 0 16,0 0 0-16,0 0 0 0,-2 0 1 0,2 0 1 0,0 0-1 0,0 0 1 15,0 7 0-15,0-7 0 0,0 0 2 0,0 0-2 0,0 0 0 0,0 0 1 16,0 0 0-16,0 0 0 0,0 0 1 0,0 0-1 0,0 0 1 0,0 4 1 16,0-4-2-16,0 0 0 0,0 0 1 0,0 0-1 0,0 0 1 0,0 0-1 15,0 0 1-15,-2 3-1 0,2-3 1 0,0 0-1 0,0 0 1 0,0 0-1 16,-3 4 2-16,3-4-2 0,0 0 1 0,0 0-1 0,-2 0 0 0,2 0-2 15,0 0 0-15,-2 2 0 0,2-2 0 0,0 4-2 0,0-4 0 0,-2 4-1 16,2-4 1-16,0 0-2 0,0 0-1 0,-5 3-1 0,5-3 1 0,0 4-1 16,0-4 2-16,-2 3 1 0,2-3-2 0,-2 4 1 0,2-4 0 0,0 3 2 15,-2 1-2-15,2-4 3 0,0 4-2 0,0-1 2 0,0-3-1 0,-3 4 1 16,1-2-1-16,2-2 2 0,0 4-1 0,-2-1 2 0,2-3-2 0,0 4 1 16,0-4 0-16,0 4 0 0,0-4 1 0,-2 0-2 0,-1 3 1 0,3-3-1 0,0 4 1 15,-2-1-1-15,2-3 2 0,0 4-1 0,-2 0 0 0,2 3 0 16,-2-5 0-16,2 2 0 0,-2-1 1 0,2 1-1 0,-3-4 0 0,3 4 0 0,-2-1-1 15,2 1 1-15,-2-1 0 0,2 1 0 0,-2 0 0 0,2-4-1 16,0 3-1-16,0 1 2 0,-2-2 0 0,2-2-1 0,0 5 0 0,0-5 1 0,-3 2-1 16,3 2-1-16,0-4 2 0,0 4 0 0,0-4 0 0,0 3 0 0,0-3 0 15,-2 4 0-15,2-4 0 0,0 0 0 0,0 3 0 0,0-3 2 0,0 0-2 16,0 0-2-16,0 4 2 0,0-4 0 0,0 0 0 0,-2 7-1 0,2-7 1 16,0 0 0-16,0 4 1 0,0-4-1 0,0 3 2 0,0-3-2 0,0 4 0 15,0-4 0-15,0 2 0 0,0-2 1 0,0 0 0 0,0 4 0 0,0-4-1 16,-3 4 0-16,3-4 0 0,0 3 0 0,0-3 0 0,0 0 2 0,0 4-2 15,0-4 1-15,0 7-1 0,0-7 1 0,0 0-1 0,0 0-1 0,-1 3 1 16,1-3-1-16,0 0 1 0,0 4 0 0,0-4-2 0,0 0 2 0,0 4 0 16,0-4 0-16,0 3-1 0,0-3 1 0,-3 4 0 0,3-4 0 0,0 2 0 15,0 2 0-15,0-1 0 0,0-3 1 0,-2 4-1 0,2 0 2 0,0 3 0 16,-2-4 1-16,2 1-2 0,-3 0 1 0,3-1 1 0,0 1-1 0,-1-2 2 16,-2 2-2-16,3-1 1 0,-2 1-1 0,2 0 1 0,-2-1-1 0,-1 1 1 15,3-1-1-15,-2 1 0 0,0 0 0 0,0-1-1 0,2 1 1 0,-2-2 0 16,-1 3-1-16,3-3 0 0,-2 2 0 0,0 0 0 0,-1-1 1 0,3 1 0 15,-1-1-2-15,-2 1 1 0,1-1-1 0,2 1 2 0,-5 0-2 0,5-1 1 16,-4 1 0-16,4 2 0 0,-2-2 2 0,0-4-2 0,-1 7 1 0,2-4-2 16,-2 1 0-16,1-1 2 0,2 1-1 0,-2 0 0 0,-1 3 0 0,1-5 1 15,2 2-1-15,-5 0 0 0,5-1 0 0,-1 1 0 0,-2-1-2 0,3 1 1 16,0-4-1-16,-2 3 1 0,2-3 1 0,0 4 0 0,-2 0-1 0,2-4 2 16,-3 7-2-16,3-7 1 0,-1 2-1 0,1-2 0 0,0 4 1 0,0-4-1 0,-3 7 3 15,3-7-1-15,0 0 1 0,0 4-1 0,-2-1 2 0,2-3-1 16,0 4 0-16,0-4 1 0,-2 3-1 0,2 1 1 0,0-4 0 0,-3 4-2 0,3-1 2 15,0-3-1-15,-1 4 1 0,1-4 1 0,-3 2-1 0,3 3-1 16,0-5 1-16,-3 2 0 0,3-2 1 0,0 4-2 0,0-4 4 0,-1 0-1 0,1 0 1 16,0 0 1-16,0 0-1 0,0 0 2 0,-3 4 1 0,3-4-2 0,0 0 1 15,0 0-3-15,0 0 3 0,0 0-2 0,-1 3-1 0,1-3-1 0,0 0 0 16,0 0-1-16,0 0-2 0,0 4 1 0,0-4-3 0,0 0 0 0,0 0 0 16,0 0-1-16,0 0 1 0,0 0-2 0,-3 3 1 0,3-3 1 0,0 0-1 15,-3 4 1-15,3-4-1 0,0 0 1 0,0 0 0 0,0 0 0 0,0 3 1 16,0-3-1-16,0 0 0 0,0 0 0 0,0 0 1 0,0 0-1 0,0 0 1 15,-1 4-2-15,1-4 0 0,0 0 1 0,0 0 0 0,0 0 0 0,0 0 0 16,0 0-1-16,0 0 1 0,0 0 0 0,0 0 1 0,0 4-1 0,0-4 0 16,0 0 0-16,0 0 0 0,0 0 0 0,0 3 1 0,0-3 0 0,0 0 1 15,0 4-2-15,0-4 1 0,0 0 0 0,0 0 1 0,0 2 0 0,0-2-2 16,0 0 0-16,0 0 0 0,0 0 0 0,0 0 0 0,0 4 0 0,0-4-2 16,0 0 2-16,0 4-1 0,0-4 0 0,0 0 0 0,0 7-2 0,0-7 1 15,0 0 1-15,1 0 1 0,-1 0-2 0,0 0 4 0,0 7-2 0,0-7 0 16,0 3 0-16,0-3 0 0,3 4 0 0,-3-4 2 0,0 4-1 0,0-4 1 15,3 0-1-15,-3 0 0 0,0 3 0 0,0-3-1 0,1 4 1 0,-1-4 1 16,0 2-1-16,0-2-1 0,0 0 1 0,3 4-1 0,-3-4 1 0,0 0-1 16,1 4 2-16,-1-4-1 0,0 0-1 0,0 0 1 0,0 3-1 0,0-3 0 15,0 0 1-15,3 0-1 0,-3 0 0 0,0 0 0 0,3 4 0 0,-3-4 0 16,1 3 2-16,-1-3-1 0,0 4-1 0,0-4 0 0,3 3 1 0,-3-3 0 16,2 4 2-16,-2-4-2 0,0 4 0 0,0-4 1 0,2 3 0 0,-2-3-1 15,3 4 2-15,-3-4-2 0,0 0-1 0,0 0 1 0,0 0 0 0,1 2 1 16,-1-2-1-16,0 0-1 0,0 0 1 0,0 0-1 0,0 0 1 0,0 0 1 15,0 0-1-15,0 0 3 0,0 4-2 0,0-4 2 0,0 0 0 0,0 0-1 16,0 0 1-16,0 0 1 0,0 0-3 0,0 0 5 0,0 0-2 0,0 0 1 16,0 0-1-16,0 0 0 0,0 0-2 0,0 0 0 0,0 0-1 0,0 0 0 0,0 0-1 15,3 3 0-15,-3-3 0 0,0 0 1 0,0 0-1 0,0 0-1 16,0 0 1-16,0 0-1 0,2 4 1 0,-2-4-1 0,0 0 2 0,0 0 0 0,0 4-1 16,0-4 1-16,0 0-2 0,0 0 1 0,0 0-1 0,0 0 0 15,2 3 1-15,-2-3-1 0,0 0 1 0,0 4-2 0,0-4 1 0,0 0-1 0,0 0 0 16,3 3-1-16,-3-3 2 0,0 0-1 0,0 0 1 0,1 4 0 0,-1-4-1 15,0 0 1-15,0 0-1 0,0 4 1 0,0-4 0 0,5 0 0 0,-5 0 0 16,0 0 0-16,0 3 0 0,0-3-2 0,2 4 2 0,-2-4 0 0,0 2 0 16,0-2 0-16,3 5 2 0,-3-5-2 0,2 2 0 0,-2-2 0 0,0 4-2 15,0-4 2-15,0 0 2 0,2 0-2 0,-2 0 1 0,0 0-1 0,0 0 1 16,0 0 0-16,0 0 1 0,0 4-2 0,0-4 1 0,0 0 0 0,0 0 2 16,0 0-1-16,0 0 0 0,0 0 1 0,0 0-1 0,0 0 1 0,0 0 1 15,0 0-1-15,0 0 0 0,0 0 1 0,0 0 1 0,0 0 0 0,0 0 1 16,0 0-1-16,0 0 1 0,0 0-1 0,0 0 2 0,0 0 1 0,0 0 1 15,0 0 1-15,0 0 0 0,0 0 2 0,0 0-1 0,0 0-1 0,0 0 0 16,0 0-1-16,0 0-1 0,0 0-2 0,0 0-2 0,0 0-2 0,0-4-2 16,0 0-1-16,0 4-2 0,0-2-3 0,0-5 0 0,0 7-2 0,0-4 0 15,0 4 1-15,0-3 1 0,0 3-1 0,-2-4 0 0,2 4 2 0,0 0 2 16,0 0 0-16,0 0 1 0,0 0-1 0,0 0 2 0,0 0 0 0,0 0 1 16,0 0-2-16,0 0 0 0,0 0-1 0,0 0 0 0,0 0-1 0,0 0 1 15,0 0 0-15,0 0-1 0,0 0 0 0,0 0 0 0,0 0 2 0,-5 0-2 16,3 0 0-16,-3 4-2 0,4-4 0 0,-2 3 1 0,-1 1 0 0,1 3 1 15,-1-5-1-15,0 2 0 0,0 3 0 0,-2-3 0 0,2 3-1 0,0 4 0 16,-3-4 0-16,3-1 1 0,0 1 1 0,-1 0 3 0,0 0-2 0,1 1 2 16,0-1 0-16,0-1 1 0,-2 1-1 0,2 0-1 0,3 0 4 0,-2 1 0 15,0-5-1-15,-1 3 2 0,1-2-1 0,3-1 2 0,-1 1 1 0,-2 0 0 16,3-4 0-16,0 3 0 0,0-3 1 0,0 0 2 0,0 0 3 0,0 0 1 16,0 0 2-16,0 0 3 0,0 0 1 0,0 0-1 0,0 0 1 0,0 0-2 15,0 0 2-15,0-3-5 0,4 3 2 0,-4-4-1 0,3-3-4 0,0 3 0 16,-2 2-4-16,2-5-2 0,0 3-1 0,-2-3-5 0,3 0 0 0,-1 3-3 0,0-3-1 15,-2 1-2-15,2-1 1 0,-2-1-3 0,5 1-3 0,-5 0 1 0,2 0-3 16,1 1 0-16,-1-1-2 0,-2-1-1 0,5 1-1 0,-5 4-2 0,2-4 0 16,-2-1-1-16,5 6 1 0,-5-5 1 0,2 3 2 0,-2 1-1 0,2-1 4 15,0-3 0-15,-2 7 3 0,2-7 1 0,-1 7 1 0,-2-4 1 0,2 0 2 16,-2 4 1-16,3-3-1 0,-2 3 3 0,-1 0-1 0,0-4 0 0,0 4 0 16,3-2 1-16,-3 2 0 0,0 0-1 0,2 0-1 0,-2 0 0 0,0 0-1 15,2-4 0-15,-2 4 0 0,0 0 2 0,4 0-1 0,-4 0 1 0,0 0 0 16,5 0 0-16,-5 0 1 0,2 0 1 0,3 0 1 0,-3 4 4 0,-2-4 1 15,4 0 2-15,1 0 0 0,-3 2 3 0,2 2-1 0,-1-4 0 0,-1 3 5 16,0 1 1-16,2 0 1 0,-4-1 2 0,3 1 2 0,1-1 0 0,-1 1 3 16,-1 3 0-16,0-3 1 0,2 3 2 0,-1-5 1 0,-1 2-1 0,0 3 5 15,1-3-2-15,-2 3 2 0,4-4 1 0,-3 1-4 0,-2 3 1 0,4-3 0 16,-1-2 1-16,-3 2-3 0,4 0-1 0,-4 3-2 0,3-4-1 0,-1 1 1 0,0-1-3 16,-2 1 1-16,2-4-4 0,-2 0 1 0,2 4-1 0,-2-4-2 15,3 3 0-15,-3-3-3 0,2 4-2 0,-2-4-1 0,0 0-1 0,0 0 1 16,0 0-2-16,0 0-1 0,0 0 0 0,0 0-1 0,0 0-3 0,0 0-3 15,0 0-7-15,0 0-9 0,0 0-17 0,0 0-22 0,0 0-29 0,0 0-31 0,0 0-43 16,0 0-44-16,0 0-93 0,0 0-118 0,0 0-88 0,0 0-66 0,0 0-21 16,-5 2 2-16,1 2 20 0,2-4 23 0,-3 0 38 0,1 4 41 0,-3-4 52 15,3 0 52-15,-3 0 57 0,3 0 62 0,-3 0 87 0</inkml:trace>
  <inkml:trace contextRef="#ctx0" brushRef="#br2" timeOffset="-24569.25">15144 11461 10 0,'-3'0'136'16,"3"0"77"-16,-4 0 53 0,4 0 44 0,-4 0 35 0,-2 0 30 16,6 0 25-16,-1-4 23 0,1 4 21 0,-3-2 18 0,3 2 17 0,0 0 17 0,0 0-90 15,0 0-155-15,0 0-78 0,3 0-48 0,1 0-20 0,0 0-11 0,0 0-8 16,3 0-4-16,0 0-1 0,4 2 0 0,-1-2-1 0,2 4 0 0,-1-4 0 15,6 0 0-15,-5 0-5 0,6 3-6 0,-3-3-6 0,3 4-8 0,0-4-7 16,3 0-6-16,-2 4-5 0,-1-4-6 0,4 0-4 0,-1 0-2 0,-2 3-5 16,2-3-3-16,-2 0-3 0,-1 0-2 0,3 0-2 0,-4 0-4 0,1 0-3 15,0 0-5-15,-3 0-3 0,1 0-3 0,-1 0-6 0,-4-3-3 0,3 3-8 16,-5 0-11-16,2 0-11 0,-5 0-16 0,1 0-16 0,-2 0-19 0,-1 0-20 16,-4 0-22-16,4 0-19 0,-4 0-15 0,0 0-24 0,0 0-25 0,-2 3-63 15,0 1-84-15,-1-4-60 0,-1 3-49 0,-3-3-8 0,1 4 14 0,-3-4 26 16,0 4 29-16,-4-4 33 0,2 3 37 0,-3 1 33 0,1-4 37 0,-2 2 41 15,-1 3 45-15,0-3 67 0</inkml:trace>
  <inkml:trace contextRef="#ctx0" brushRef="#br2" timeOffset="-23937.11">15196 11506 22 0,'-4'-2'159'16,"3"2"76"-16,-2-5 51 0,0 5 36 0,3 0 29 0,-4-2 21 15,0 2 19-15,4 0 17 0,-3 0 17 0,3 0 17 0,-1 2 18 0,-5 3 16 0,6-3-105 16,0 2-178-16,0 0-84 0,0-1-39 0,0 4-16 0,0 0-6 0,0 1 1 16,0 1 4-16,0-1 3 0,0 2 6 0,0 5 0 0,3-6 1 0,-3 6 0 15,3-1-1-15,-3-1-3 0,0 2-4 0,1 3-5 0,-1-4-5 0,3 3-4 16,-2 1-5-16,-1-1-1 0,3 4-2 0,0-4-3 0,-3 1 0 0,1 2-1 16,2-2-2-16,0 4-1 0,-2-5-1 0,-1 4-2 0,3 0-1 0,-2 0 0 15,2 0-1-15,0 0 0 0,-2 3-4 0,3-2 0 0,-4 2-3 0,6 3-2 16,-6-2-2-16,1-1 0 0,2 5-3 0,-2-1-1 0,-1-3-1 0,3 6-1 15,-3-3-1-15,3 0 1 0,-2 0-2 0,-1 3 1 0,0-2 1 0,0-2 0 16,0 1-1-16,0 4 1 0,0-4 1 0,0-1-2 0,0 2 0 0,-1-5 0 16,1 5 0-16,-3-5-1 0,3 0 0 0,0 1-1 0,0-1 0 0,0 1-1 15,0-4 0-15,0 0 1 0,0 0-1 0,0 0 0 0,3-4 0 0,-2 4 0 16,2-4 1-16,0-2 1 0,-2 6-1 0,-1-8 0 0,4 2 0 0,-1 3 1 16,0-5-1-16,-2 1 0 0,-1 1 2 0,3-2 0 0,-2 5 0 0,2-4 0 15,0 0 0-15,-2 0 1 0,-1 0-2 0,3-1-1 0,-3 2 0 0,1-1 1 16,-1-1-2-16,0 2 1 0,3-5 1 0,-3 5 0 0,0-5-1 0,0 0-1 15,0 1 1-15,0 0 0 0,0-1 1 0,0-3-2 0,0 3 1 0,0-2-1 16,0-1 1-16,-3-1 0 0,3 1 2 0,0 0-2 0,0-3-1 0,-1 3 1 16,1-3-1-16,0-1 1 0,0-3-1 0,-3 4 0 0,3-4 0 0,0 7 0 15,0-7 2-15,0 0-2 0,0 2 1 0,0-2-1 0,0 0 1 0,3 4 0 16,-3-4 1-16,0 0-1 0,0 0 1 0,0 0 2 0,0 0 1 0,1 0 0 16,-1 0 1-16,0 0 3 0,0 0-2 0,3 0 2 0,1 0 1 0,2 0-3 15,-5-4 2-15,3 2-1 0,2-3 1 0,-2 3-2 0,0-2 0 0,3 1-3 16,-3-1 0-16,6-3-3 0,-5 3-1 0,6 1-2 0,-1-1-1 0,1-3 0 15,0 7-1-15,0-4-1 0,4 2-1 0,-1 2 0 0,1-4 0 0,1 4-1 16,2 0 2-16,-2 0 0 0,-1 0 3 0,5 4-2 0,-2-4 2 0,-1 2-2 16,1-2 2-16,0 4-1 0,0-1 0 0,2 1 0 0,-2-4 2 0,-3 4 1 15,0-1 0-15,1-3 0 0,0 4 1 0,-1-4-1 0,-1 3-1 0,-1-3 1 0,0 4 1 16,-2-4-1-16,0 0-1 0,-1 0 1 0,1 4-1 0,-3-4-4 16,2 3-4-16,-5-3-10 0,2 0-13 0,0 0-19 0,-3 0-22 0,2 0-23 0,-2 0-27 15,-4 0-33-15,1 0-35 0,-1 0-113 0,6-7-146 0,-6 3-64 0,0-3-21 16,0 0 1-16,-3 0 13 0,0 1 26 0,-1-5 29 0,-3 0 37 0,3 1 41 15,-3 0 42-15,-1-1 47 0,-2-3 53 0,2-3 60 0</inkml:trace>
  <inkml:trace contextRef="#ctx0" brushRef="#br2" timeOffset="-23278.97">15621 11679 83 0,'0'0'155'16,"0"-5"47"-16,0 3 37 0,0 2 28 0,-4-4 33 0,2 1 34 0,-3-1 28 15,3 4 32-15,2 0 26 0,-2-4 23 0,-1 1-15 0,3 3-37 0,-4 0-73 0,2 0-92 16,-3-4-45-16,5 4-23 0,-2 0-11 0,0-3-5 0,0 3-9 16,2-4-14-16,-5 0-12 0,5 4-12 0,0-3-6 0,0-1-5 0,0 4-3 0,-2-2-3 15,2-2-5-15,0 4-7 0,0-3-6 0,0 3-7 0,0-4-7 16,0 4-9-16,0-7-9 0,0 7-9 0,0 0-7 0,0 0-8 0,0 0-7 0,0 0-6 15,0 0-2-15,0 0-1 0,0 0-1 0,0 0-1 0,2 0 4 0,0 3 3 16,1 1 2-16,-1 0 4 0,-2 3 2 0,2-1 4 0,0 5 2 0,-2-4 3 16,2 4 2-16,1 3 3 0,-3-4-1 0,0 4 2 0,2 0-2 0,-2 0 4 15,0 0-3-15,2 4 0 0,0-1 2 0,-2 1 2 0,3-2 2 0,-3 6 0 16,2-4 2-16,0 6 4 0,-2-4 2 0,5 2-1 0,-5 2 2 0,2 1 0 16,2 3-2-16,-2-3 2 0,1 2-1 0,-1 1 2 0,2 4-4 0,1-4-1 15,-1 3 1-15,0 0-4 0,-1 5 0 0,1-5-2 0,0 4-3 0,1-4-1 16,0 5 1-16,-3-1-5 0,2 0 2 0,1 0-1 0,-3-1 0 0,2 2-3 15,-2-1 1-15,3 0-1 0,0 0-1 0,-4-3-2 0,4 3-2 0,0-1-2 16,-4 1-1-16,2-4 0 0,-1 2 1 0,3 1-2 0,-3-2 1 0,-2 0-2 16,2-1 2-16,1-3-2 0,-2 3 0 0,-1-2 0 0,0-2 1 0,0 2 1 15,0-2 4-15,3 1-2 0,-3-6 4 0,0 2 1 0,0 1 1 0,0-1 0 16,0-4 4-16,2 2 2 0,-2-1-1 0,0-4 3 0,-2 1 0 0,2-1 3 16,0-3-3-16,-3 1 1 0,3-2-2 0,0-2-2 0,0-1-2 0,0 1-1 15,0 0-2-15,0-5-2 0,0 1-5 0,0 0-1 0,0 0-7 0,3 1-9 16,-3-1-10-16,2-5-11 0,-2 2-15 0,0-4-21 0,0 4-20 0,0-4-24 15,0 0-32-15,0 0-34 0,0 0-47 0,-5 0-57 0,4 0-108 0,1 0-134 0,-3-4-52 16,3 4-11-16,-2-6 11 0,2-1 21 0,-2-1 32 0,-1-2 36 0,1 3 41 16,2-1 47-16,0 1 49 0,-5 1 53 0,-1-8 64 0,0 3 69 0</inkml:trace>
  <inkml:trace contextRef="#ctx0" brushRef="#br2" timeOffset="-21936.29">15443 11854 16 0,'0'6'147'0,"-1"-6"73"0,1 0 53 0,-3 4 37 0,3-4 33 15,0 3 28-15,0-3 27 0,0 0 24 0,-2 4 24 0,2-4 25 0,0 0 22 16,0 0 24-16,0 0-96 0,0 0-164 0,0 0-80 0,0 0-41 0,2 0-15 16,-2-7-3-16,4 7-3 0,1-4 0 0,-3-2-3 0,2-1-1 0,3 0-8 15,0-4-5-15,2 4-6 0,0-8-8 0,2 2-9 0,0-1-7 0,2-1-9 16,3-2-8-16,-1-4-8 0,3 0-9 0,0 0-6 0,4-3-7 0,2-5-5 16,1 2-1-16,1-1-2 0,1-3-2 0,2-1 0 0,2 0 2 0,2-2-3 15,0-1-1-15,2-1 1 0,-2 1-2 0,0 0 1 0,0 1-1 0,3-1-1 0,-3-1-1 16,0 5-1-16,0-4-1 0,-4 4-3 0,0 2 1 0,3-2 0 15,-6 3 2-15,3 0 4 0,-2 0 7 0,-3 3 3 0,1 1 4 0,-1 0 0 16,-2 2 2-16,1 2 2 0,-3-2 0 0,-1 4 3 0,2 2 0 0,-3-2 1 0,-6 3 1 16,5 2-1-16,-2-1-3 0,-2 3-6 0,-1-2-1 0,-1 2-5 15,0 4-5-15,-3-4-1 0,2 1-2 0,-5 3-1 0,2 0-1 0,0 3-4 0,-3-3-1 16,3 4-1-16,-3-1-1 0,2-2-1 0,-5 1-1 0,3 3-4 0,-4 2-5 16,6-4-9-16,-6 4-14 0,1-3-20 0,-1 3-21 0,0 0-28 0,0 0-32 15,3-4-36-15,-3 4-45 0,0 0-100 0,3 0-130 0,-3 0-80 0,0 0-57 16,1-4-14-16,-1 4 9 0,0 0 22 0,3-3 31 0,-3 3 38 0,0-7 45 15,0 3 46-15,-3-3 53 0,2 1 58 0,-2-1 63 0,0-1 90 0</inkml:trace>
  <inkml:trace contextRef="#ctx0" brushRef="#br2" timeOffset="-21087.64">16738 10303 14 0,'-4'0'145'0,"0"3"78"0,1 1 57 16,-1-4 43-16,0 0 38 0,0 4 31 0,-2-4 34 0,2 3 31 0,3 1 32 15,-2-4 32-15,3 0 28 0,0 0 30 0,0 0-89 0,0 0-162 0,0 0-85 16,0 0-50-16,0 0-24 0,0 0-16 0,0 0-9 0,0 0-10 0,0 0-9 15,3 0-9-15,2-4-11 0,-2 1-10 0,7-1-11 0,-5 0-8 0,6 1-11 16,-1-1-6-16,1-3-10 0,3 0-6 0,-2 3-6 0,-1-3-4 0,6 1-5 16,-5-1-3-16,2 0-4 0,0 0-5 0,-2 3-6 0,-1-2-6 0,0-1-9 15,3 3-12-15,-4 1-12 0,1-1-16 0,-5 0-17 0,3 1-23 0,-2 3-26 16,0-4-24-16,-2 4-31 0,2-3-35 0,-2 3-35 0,-5 0-32 0,2 3-98 16,-2 1-128-16,0-4-61 0,3 3-29 0,-3-3 4 0,-3 8 18 0,1-5 33 0,-3 3 38 15,1-1 42-15,1-3 44 0,-2 2 49 0,-2 0 51 0,0-4 52 0,0 3 56 16,0-3 88-16</inkml:trace>
  <inkml:trace contextRef="#ctx0" brushRef="#br2" timeOffset="-20814.35">16871 10239 1 0,'0'4'105'0,"0"-4"78"0,0 4 53 0,0 3 42 0,0-7 35 0,0 3 34 15,0 1 31-15,0-4 29 0,1 4 29 0,-1 3 32 0,0-5 29 0,0 5 28 16,0 1-68-16,0-1-124 0,0 0-74 0,0 4-48 0,0-2-24 0,0-1-12 16,3 6-9-16,-2-3-10 0,-1-2-6 0,3 6-8 0,0-5-11 0,-2 1-11 15,2 2-11-15,-2-2-13 0,2 0-12 0,0 0-13 0,-2-2-11 0,2 2-9 16,0 0-8-16,-2-4-8 0,2 0-8 0,-2-1-9 0,2 2-11 0,0-5-19 16,-2 4-19-16,3-3-23 0,-1-1-27 0,0 1-27 0,-3-4-33 0,0 0-38 15,0 0-51-15,0 0-56 0,0 0-109 0,0 0-127 0,0 0-54 0,0 0-14 16,-3 0 11-16,3 0 23 0,-3-7 32 0,2 3 39 0,1 4 42 0,1-7 45 0,-1 4 53 15,0-5 54-15,-1 6 64 0,-2-5 69 0</inkml:trace>
  <inkml:trace contextRef="#ctx0" brushRef="#br2" timeOffset="-20554.75">17081 10317 54 0,'5'0'223'0,"-1"4"95"0,0-4 65 0,-1 0 47 0,-3 0 36 0,0 0 31 0,2 6 28 16,0-2 28-16,-2-1 28 0,0 1 27 0,2-1 27 0,1 1 27 15,-3 3-139-15,0-3-231 0,2 3-118 0,0 2-60 0,0-1-26 0,1 2-9 0,-1-2-2 16,0 6-1-16,0-4-4 0,0 0-4 0,1 1-11 0,-1 0-7 16,0-1-10-16,2 4-10 0,-1-7-9 0,-1 4-16 0,0-5-18 0,3 1-20 15,-3 0-26-15,0-3-29 0,0 3-35 0,3-3-43 0,-5-4-52 0,-5 3-55 16,1-3-122-16,4 0-152 0,0 0-63 0,0 0-21 0,0 0 6 0,-5-3 18 0,3 3 32 15,-2-4 34-15,1 0 46 0,3 4 49 0,-2-7 56 0,-2 0 58 0,-5 0 67 16,2 1 74-16</inkml:trace>
  <inkml:trace contextRef="#ctx0" brushRef="#br2" timeOffset="-19276.47">15127 11499 12 0,'0'-2'141'0,"-1"-2"75"0,-2 1 53 0,3-1 39 15,-1 0 32-15,-2 1 24 0,0 3 21 0,3-4 17 0,-4 1 13 0,4 3 14 16,0 0 13-16,0 0 19 0,0 0-98 0,4 0-157 0,2 0-83 0,-1 0-42 15,2 0-18-15,3 3-5 0,-5-3-1 0,8 4 5 0,-1-4 6 0,2 3 9 16,1 1 6-16,3-4 9 0,0 0 0 0,0 4 1 0,1-4-3 0,5 0-2 0,-5 0-5 16,3-4-8-16,0 4-6 0,0-4-10 0,1 1-8 0,-1-1-7 0,-2 1-7 15,2-5-6-15,0 5-5 0,-1-3-4 0,-2-1-5 0,-1-1-3 16,0 5-4-16,0-4-3 0,-3 0-3 0,-1-1-2 0,-1 6-1 0,-2-5 1 16,-2 3-2-16,0 0-3 0,-2 1 0 0,-3-1-5 0,0 1 1 0,-1 3-3 0,-3 0-2 15,0 0-1-15,0 0-3 0,0 0-3 0,-5 0-4 0,-1 3-6 16,-4 1-2-16,2-1-7 0,-3 1-2 0,0 0-2 0,-5-1 1 0,0 3 1 0,-4 2 1 15,3-1 4-15,-6 0 0 0,-1 0 1 0,0 0 2 0,-1-1 0 16,-1 1 7-16,-1 1 3 0,0-1 4 0,1-4 4 0,-2 5 2 0,2-5 4 0,0 1-1 16,1 3 3-16,0-5 1 0,3 2 2 0,3-4 3 0,-3 4 6 0,4-4 3 15,0 0 7-15,4 3 6 0,0-3 8 0,3 0 4 0,0-3 9 0,4 3 7 16,2 0 7-16,-5 0 4 0,9 0 5 0,-5 0 1 0,6 0 0 0,0 0-4 16,0 0-7-16,0 0-5 0,0 0-6 0,0 0-6 0,6-4-4 0,-5 0-5 15,9 4-6-15,-5-2-5 0,6 2-3 0,2-5-6 0,-1 3-1 0,2 2-2 16,1 0 3-16,3-4 2 0,3 1 3 0,-2 3 6 0,3 0 4 0,0-4 1 15,0 4 3-15,2-4 2 0,-5 4-2 0,6-3-2 0,0 3 0 0,-6-4-2 16,3 1-4-16,0-1 1 0,-1 0-4 0,-2 1 1 0,-1 3-5 0,0-6-1 16,0 6-3-16,-5-4-3 0,3 1-2 0,-5-1-2 0,0 4-3 0,0 0 3 15,-2-4-2-15,-2 1 0 0,-1 3 2 0,-1 0-1 0,-1 0 5 0,-4 0 2 16,0 0 1-16,0 0 0 0,0 0 4 0,0 0-1 0,0 0-3 0,0 0 2 16,-4 0-2-16,-5 0-1 0,2 0-3 0,-4 3-2 0,0-3 0 0,-2 4-7 15,-3-4-4-15,1 0-6 0,-6 0-10 0,2 4-3 0,-3-4-7 0,-1 0-5 16,-1 0-1-16,-1 3-1 0,-1-3-2 0,-2 0 1 0,2 0-1 0,1 0 2 15,3 0 2-15,-1-3 1 0,-1 3 4 0,8 0 3 0,-5 0 6 0,3 0 4 16,4 0 5-16,3 0 6 0,0 0 4 0,4 0 5 0,-1-4 7 0,4 4 2 0,0 0 4 16,4 0-1-16,0 0-2 0,0 0 1 0,0 0-2 0,0 0 0 15,0 0-2-15,4 0 2 0,3 0 1 0,-2 0 0 0,5 0-2 0,1 0 2 16,3 0-3-16,-2 0-3 0,5 0 1 0,1 0 3 0,-2 0 2 0,2 0 2 0,3 0 3 16,-3 0 1-16,1 0 1 0,-1 0-1 0,3 0 1 0,-3 0-2 15,-2 0-2-15,2-4-2 0,0 1-1 0,-2 3-5 0,0-4-2 0,-1 1-7 0,0 3-11 16,-1-4-13-16,-3 1-13 0,4-1-20 0,-4 0-21 0,1 2-24 0,-1 2-31 15,0-4-29-15,-2 1-29 0,2 3-40 0,-2 0-50 0,0-4-94 16,0 4-113-16,-1 4-43 0,1-4-5 0,-2 3 13 0,0-3 24 0,-1 4 33 0,-1-2 35 16,-1 2 44-16,1 0 41 0,-3-1 46 0,-2-3 48 0,0 0 53 0,0 0 63 15</inkml:trace>
  <inkml:trace contextRef="#ctx0" brushRef="#br2" timeOffset="-17989.41">15014 11514 40 0,'0'-4'154'16,"0"4"64"-16,-1-4 45 0,-2 2 36 0,3-3 31 0,0 5 26 0,0-2 25 16,0 2 23-16,-3-7 22 0,3 7 19 0,0-4 3 0,0 4-7 0,0 0-89 15,0 0-138-15,0-4-74 0,0 4-39 0,0 0-20 0,0 0-10 0,0 0-9 16,0 0-4-16,0 0-8 0,0 0-5 0,0 0-5 0,3 0-2 0,-3 0-1 0,0 0 0 16,0 0 0-16,0 0-1 0,3 0 1 0,1 0 2 0,-4 0 0 15,4 4 2-15,-1-4 1 0,-2 4 2 0,3-1 2 0,-4 1 3 0,6 3 1 0,-5-1-2 16,-1 1 3-16,3 0-2 0,-2 4-2 0,-1 0-1 0,0-1-2 15,3 0-4-15,-3 5-3 0,0-2-3 0,0 1-3 0,0 1-1 0,0 1-4 0,0-1-1 16,0 3-2-16,0-5-4 0,0 1-2 0,0 1-3 0,0-6-2 0,0 2-1 16,3 0-2-16,-2 0-2 0,-1-4 1 0,0-1-1 0,6-2-1 0,-6-1-1 15,1 1 0-15,-1-1-1 0,3 1-2 0,-3-4 2 0,1 3 0 0,-1-3 0 16,3 0-1-16,-3 0 2 0,0 0-1 0,0 0 1 0,0 0 0 0,0 0-3 16,0 0 0-16,0 0-2 0,0 0-2 0,0 0-3 0,0 0-2 0,0 0-3 15,0 0-2-15,0 0-2 0,0 0-2 0,0 0-1 0,0 0-4 0,0 0 0 16,3 4-3-16,-3-4 3 0,0 0-1 0,0 0 2 0,0 0 3 0,0 4 2 15,0-4 3-15,0 0 1 0,0 3 2 0,0-3 2 0,0 0 2 0,1 4 0 16,-1-4 3-16,0 0-1 0,0 0 1 0,0 2 1 0,0-2-1 0,0 0 1 16,0 0 0-16,0 4 0 0,0-4-1 0,0 0 4 0,4 0 0 0,-4 0 2 15,6 0 1-15,-5 0 1 0,3 0 1 0,3 0 1 0,-1-4-2 0,-1 2 2 16,5 2 1-16,-2-4 0 0,3 1-1 0,0 3-2 0,3-4 2 0,0 0-1 16,1 1 0-16,0-1 0 0,2 1-1 0,1 3 0 0,-2 0 1 0,2-4 1 15,0 4-1-15,0 0 2 0,3-3-1 0,-3 3 1 0,-2 0 1 0,2 0 0 16,0-4-3-16,-2 4 1 0,1 0 0 0,-3 0 0 0,1-4-2 0,1 2-1 15,-3 2 1-15,3 0 0 0,-5-4 0 0,2 1 2 0,-2 3-1 0,1 0 1 16,-1-4 2-16,-2 4 3 0,-1 0 2 0,1 0 5 0,0-4 0 0,-2 4 2 16,2 0 1-16,0 0 1 0,-3-3 1 0,1 3 0 0,0 0 3 0,-1 0-2 15,1 0-1-15,-2 0 0 0,1-4-4 0,1 4-1 0,-3 0-5 0,3 0-1 16,-3 0-2-16,1 0-2 0,-1 0-2 0,0 0-1 0,1 0-2 0,0 0-2 16,-4 0 0-16,-1 0-1 0,5 0 0 0,-5 0-2 0,7 0 1 0,-7 0 3 15,5-3-2-15,-5 3 2 0,0 0 0 0,0 0-3 0,1 0 0 0,-1 0-1 0,0 0-1 16,0 0-4-16,0 0-6 0,0 0-6 0,0-4-10 0,0 4-11 15,0-3-11-15,-1-1-12 0,1 4-13 0,-5-6-10 0,3 2-17 0,-3 1-10 0,0-1-14 16,4 0-12-16,-4-3-11 0,0 4-9 0,1-4-6 0,2 3-2 0,-3-2-1 16,3 1 3-16,-2 3 2 0,2-5 4 0,-1 3 6 0,1 0 5 0,2 1 10 15,-2-4 6-15,0 3 11 0,2 0 8 0,0 1 11 0,0-1 11 0,-2 2 9 16,2-5 8-16,0 3 11 0,-3 4 9 0,1-7 8 0,2 3 7 0,-2 1 8 16,-1-1 7-16,2 1 8 0,-2-1 7 0,1 0 7 0,-3 2 8 0,3-5 5 15,0 3 6-15,-2 0 5 0,1 1 5 0,-1-1 4 0,2 1 4 0,0-1 5 16,-3 1 4-16,3 3 2 0,0-4 4 0,0 4-1 0,-3-4 3 15,3 2 3-15,2 2-1 0,0 0 3 0,-5-4 1 0,5 1 0 0,0 3 0 0,-2-4 1 16,2 4-1-16,0 0 0 0,0 0 1 0,0 0-2 0,-2 0-1 0,2 0-2 16,0 0-3-16,0 0 0 0,0 0-3 0,0 0 1 0,2-4-3 0,-2 4 2 15,2-3-1-15,1 3-3 0,-3 0 2 0,4-4-2 0,1 4 1 0,-3-3-2 16,2 3 0-16,-2 0 1 0,3 0-2 0,-3 0-1 0,2 0 0 0,-4 0-3 16,5-4-1-16,-1 4 0 0,-4 0-5 0,5 0 1 0,-1 0-1 0,-1 4-1 15,1-4 2-15,-2 0 0 0,3 3 3 0,-3 1 0 0,0-1 2 0,0 1 4 16,3 0 0-16,-5 3-2 0,2-5 0 0,0 6-2 0,0-1-2 0,-2 0-3 15,0 4-1-15,0-4-6 0,0 3-1 0,0-3-6 0,0 3-4 0,0-2-4 16,0 1-3-16,0-2-6 0,0 4-8 0,0-4-9 0,0 1-12 0,0-1-17 16,0 0-19-16,0-1-22 0,0 1-22 0,0-3-26 0,0 3-24 0,0-4-30 15,-2 1-35-15,2-4-100 0,0 0-130 0,-2 4-56 0,2-4-13 0,-2 3 7 16,2 1 19-16,0-4 31 0,-5 2 32 0,5-2 39 0,-4 0 38 0,4 0 42 0,-7 0 43 16,1-2 49-16,-1 2 57 0</inkml:trace>
  <inkml:trace contextRef="#ctx0" brushRef="#br2" timeOffset="-15157.38">15340 13344 94 0,'0'-6'161'15,"-3"6"45"-15,0-7 39 0,2 7 39 0,-2-4 38 0,3 0 32 0,-3 1 29 0,2 3 26 16,-2-4 24-16,3 4 20 0,0-3 21 0,0 3-74 0,0 0-125 0,0-4-66 15,0 4-36-15,0 0-25 0,0 0-23 0,0 0-25 0,0 0-26 0,0 0-18 16,0 0-13-16,0 0-9 0,0 0-6 0,0 0 0 0,0 0-3 0,0 0-2 16,0 0 0-16,3 4-3 0,-2-4 2 0,2 3-2 0,0 1 3 0,-2 3 4 15,5-3 2-15,-5 3 4 0,2-1 3 0,-2 1 1 0,5 4-2 0,-2-4-2 16,0 6-4-16,0-2-3 0,-1 3-3 0,1 3-2 0,0-2-4 0,2 6 0 16,-2 0-4-16,0 0-1 0,-1 0-2 0,1 4-2 0,-3 2-4 0,2 1 0 15,1 1-3-15,-1-2-1 0,-1 4 1 0,0 2-1 0,1-2 1 0,-2 0 0 16,2 5 1-16,-1-5-1 0,0-3-1 0,2 3 1 0,-1-2-1 0,-1-2 1 15,0 2-1-15,3-5 2 0,0 4-2 0,-4-3 0 0,4-1-2 0,-3 1 0 16,2-1 1-16,1 0-2 0,0 1 1 0,-1-1-1 0,-2 1 1 0,3-4 1 16,-3 4 1-16,2-5 0 0,1 5 0 0,-3-1 0 0,0-2 1 0,2 2 0 15,1-3 2-15,-3 3-2 0,1-2 1 0,-2-2 1 0,2-2-2 0,-1 3 0 16,0-3 0-16,1-2 1 0,-1-1-1 0,-2 3-1 0,2-5 0 0,0 1-1 16,-2 1-1-16,0-2 1 0,2-2 0 0,-2-1 1 0,0 5 0 0,0-6 2 15,0 2 1-15,0 0-1 0,-2-4 1 0,2 4-5 0,0-5-5 0,-2 1-9 16,2 0-10-16,0 0-13 0,0-3-13 0,-2 0-16 0,2 3-11 0,0-7-19 15,-2 0-19-15,2 0-30 0,0 0-34 0,0 0-102 0,0 0-134 0,-5 0-56 0,0-4-19 16,1 1 9-16,2-1 16 0,0-3 25 0,-1 0 28 0,-1-4 30 0,2 5 33 16,-3-5 35-16,3 0 39 0,0-3 48 0,0 1 58 0</inkml:trace>
  <inkml:trace contextRef="#ctx0" brushRef="#br2" timeOffset="-14754.29">15679 13302 34 0,'0'0'168'0,"0"0"72"0,0 0 50 0,0 0 35 0,0 0 31 15,0 0 29-15,-2 4 29 0,2-1 29 0,0 4 28 0,0 0 25 0,0 1 21 16,0 1 17-16,0 2-104 0,0 7-171 0,0-5-85 0,2 9-41 0,-2-4-15 0,2 6-2 16,0 1-4-16,0 6-5 0,-2 0-5 0,5 4-8 0,0 0-7 15,-4 3-7-15,4 4-7 0,-3 5-7 0,2-3-6 0,1 5-5 0,0 1-4 0,-3-1-4 16,3 3-7-16,-4 1-1 0,4 0-6 0,0-5-6 0,-4 8-3 0,4-7-2 16,0 0-3-16,-4 1 1 0,2-5-2 0,-1 1 1 0,0-4-2 0,2 0 4 15,-1-4-3-15,0-3 4 0,1 0-1 0,-2-3 2 0,3-5-1 0,-4 1 0 16,2-3-3-16,-1-1-1 0,3-2-4 0,-1 2-1 0,-1-6-5 0,-2-1-1 15,3 0-6-15,-1-2-6 0,0-2-10 0,-2-2-11 0,2 3-17 0,-2-8-18 16,-1 1-23-16,3 1-25 0,0-1-28 0,-3-4-30 0,-3 1-31 0,0-1-34 16,2-3-97-16,1 0-127 0,0 0-71 0,-4 4-44 0,-2-8-5 0,2 1 16 15,-3 3 25-15,3-7 33 0,0 3 42 0,0-3 43 0,-3 1 46 0,3-1 48 0,-3-4 51 16,2 4 57-16,-1-4 87 0</inkml:trace>
  <inkml:trace contextRef="#ctx0" brushRef="#br2" timeOffset="-13767.06">15443 14468 24 0,'-4'-3'164'0,"4"-1"79"0,-2-3 56 0,0 3 45 0,-1 1 38 0,1-1 35 15,0 4 31-15,2 0 33 0,-3-3 31 0,3 3 29 0,0 0 26 0,0 0 25 16,0 0-108-16,0 0-186 0,0 0-93 0,0 0-46 0,0 0-24 0,0 3-14 16,0 4-8-16,0-3-10 0,5 3-10 0,-5 0-9 0,2 3-11 0,3 1-8 15,-3 3-8-15,2-3-6 0,-1 2-2 0,-1 5-2 0,0 0-3 0,2-5-4 0,-4 5-3 16,5-1-5-16,-3 4-7 0,1-4-4 0,-2 1-2 0,2 4-3 15,-3-5-1-15,4 1-2 0,-4-2-3 0,5 2-4 0,-5-3-1 0,2-2 0 0,-2 1-2 16,2 1-4-16,0-2 1 0,-2-2 1 0,0-4 0 0,0 4 0 0,0-4 1 16,0-1-1-16,0-3 1 0,0 5 2 0,0-5 3 0,0-3 0 0,0 0 3 15,0 4 1-15,0-4-1 0,0 0-1 0,0 0 2 0,0 0-1 0,-4-4 1 16,2 4-2-16,2-3 1 0,-2-1-1 0,-1 0-2 0,3 1-2 0,0-3-2 16,0 2-3-16,0 1 0 0,0-1-3 0,3-3 0 0,-1 3-2 0,0 1-1 15,2-1-1-15,1 4-1 0,1-3 0 0,1 3 3 0,0-4-2 0,2 4 0 16,2 0 1-16,0 0 0 0,0 0 0 0,2 0 3 0,1 4-1 0,-1-4 1 15,3 0 2-15,-1 3 1 0,1-3 0 0,-1 0 0 0,1 0 0 0,-1 0 0 16,3 0 0-16,0 0 0 0,-2 0-1 0,1-3-2 0,-1 3-1 0,2-4-1 16,-6 4 0-16,5 0-1 0,-5-4-1 0,5 4 4 0,-6-2-4 0,1 2 2 15,-2 0 0-15,1 0 0 0,-3 0 0 0,2 0 1 0,-3 0 0 0,-2 0 3 16,2 0-2-16,0 0 2 0,-3 0 1 0,2 0 0 0,-2 0 0 0,-4 0 0 16,7 0 3-16,-7 0-2 0,1 0-1 0,-1 0 1 0,4-4 2 0,-4 4 1 15,0 0 2-15,0 0 2 0,0 0 1 0,3 0 1 0,-3 0 2 0,0 0 2 16,3 0 0-16,-3 0 2 0,0-7-2 0,0 3-1 0,0 1 2 0,0-4-1 15,-3 3-3-15,0-3 1 0,3-3-2 0,-4 3-4 0,4-4 0 0,-1-3-3 16,-5 3 0-16,5-2-3 0,-2 2-1 0,2-7-2 0,-5 1 1 0,2 3-1 16,1-6-1-16,2-2 0 0,-3 5 2 0,1-4-1 0,0-1 1 0,2 2-1 15,-2 2-2-15,2 1 0 0,-2-1-1 0,0 1 2 0,2-1-1 0,-2 8 1 16,3-4-1-16,0 3 1 0,-1 4-3 0,1 0 2 0,0 0 0 0,0 1 0 16,0 1 0-16,0 5-1 0,0-2-1 0,0 2 0 0,0 0-4 0,0 0 1 15,0 0-5-15,0 0 0 0,0 0-2 0,0 0-1 0,0 0 1 0,-3-4-4 16,3 4 2-16,0 0 0 0,0 0 3 0,-4 0-1 0,-2 0 3 0,2 4 2 15,-3-4 0-15,2 7 0 0,-2-7 0 0,-3 2 0 0,-1 2-1 0,0 3 2 16,-3-3-2-16,-1-1-3 0,0 1-5 0,-5 3-3 0,0-3-3 0,-2 3-3 16,0-5-3-16,-3 2-1 0,-1 3 3 0,1-3 1 0,-2 3 2 0,1-4 3 15,1 1-1-15,1 0 3 0,-3-1 2 0,5 1 5 0,0-2 3 0,2 2 6 0,-3-4 6 16,5 3 4-16,2-3 7 0,-2 4 3 0,1-4 2 0,2 0 4 16,0 0-1-16,1 0 6 0,0 0 2 0,2 0 3 0,1 0 2 0,0 0-1 0,0 0 3 15,1 0-1-15,-1 0-1 0,4 0 0 0,0-4 2 0,2 4 0 0,-5 0 1 16,9-3 2-16,-5 3 0 0,5 0 1 0,1 0 1 0,-6-4 0 15,6 4 0-15,0 0-1 0,-1-2-4 0,1 2-1 0,0 0-4 0,1 0-3 0,-1-4-4 16,6 4-4-16,-2-3-2 0,0 3-3 0,6-4-4 0,-5 4-6 16,5 0-2-16,1-4-1 0,3 4 0 0,-3 0-1 0,4-3 1 0,0 3 2 0,2 0 2 15,-1 0 0-15,2 0 2 0,0 0 2 0,4 0 1 0,-4 0 1 0,4 0-1 16,-1 0 1-16,-2 0 0 0,4 0-2 0,-3 0 2 0,0 0-2 0,2 0-1 16,-4 0 1-16,2 0-2 0,-3 0-3 0,1 0-3 0,-2 0-4 0,-1 0-7 15,1 3-2-15,-3-3-6 0,0 0-6 0,-2 0-5 0,0 0-8 0,1 0-6 16,-3 0-9-16,-2 0-6 0,-1 4-10 0,0-4-8 0,-1 0-10 0,-5 0-10 15,2 0-10-15,-2 0-14 0,0 0-14 0,0 0-16 0,0 0-23 0,0 0-22 16,0 0-37-16,-7 0-40 0,3 0-98 0,-3 0-119 0,1 4-47 0,1-1-9 16,-1-3 12-16,-1 4 21 0,1-4 31 0,-4 2 31 0,2-2 38 0,3 4 40 0,-1-1 45 15,-1 1 50-15,0-4 57 0,0 4 62 0</inkml:trace>
  <inkml:trace contextRef="#ctx0" brushRef="#br2" timeOffset="-13054.79">15396 14510 29 0,'0'6'175'0,"-1"1"82"15,-2 1 57-15,3-1 43 0,-1 0 34 0,-2 4 27 0,0-4 29 0,3-1 28 16,-1 5 30-16,1 3 26 0,-3-3 26 0,3 2 24 0,3 5-116 0,-2-5-190 16,-1 5-101-16,3 0-50 0,0-1-27 0,-2 1-9 0,2 0-8 0,-2 2 0 15,2-2-6-15,0-1-6 0,1 1-13 0,-2-1-7 0,0-3-10 16,2 4-6-16,1-8-3 0,-3 4-3 0,1-3-5 0,-2-4-1 0,4 4-2 0,-3-5-2 15,-2-2-2-15,5-1 1 0,-5 1 0 0,0-4 2 0,0 0 4 0,0 0 1 16,0 0 0-16,0 0-1 0,0 0 1 0,0 0-2 0,-5 0-1 0,3-4 1 16,-3-3-3-16,-1 1 1 0,1-1-4 0,1 0-5 0,-3-4-7 0,0 0-7 15,3-2-10-15,-3-2-8 0,3 5-6 0,-3-7-3 0,1 2-2 0,1 1-2 16,1 1-3-16,-3-2-2 0,6 1-1 0,-5 1 0 0,6 2 1 0,-4 0 2 16,4 1 5-16,-1-1 5 0,1 5 4 0,0-1 8 0,0-1 4 0,-3 5 5 15,3-1 4-15,0 4 3 0,-3-3 2 0,3 3 3 0,0 0 4 0,0 0 2 16,0 0 3-16,0 0-3 0,0 0 2 0,0 0-2 0,0 0 0 0,0 0-4 15,0 0 2-15,0 0-2 0,0 0-1 0,0 0 0 0,0 0-2 0,0 0 1 16,-1 3-1-16,-2 1-2 0,3 3-1 0,0-3 4 0,3-1-1 0,-3 3 5 16,1 1-1-16,-1 1 3 0,0-1 0 0,0 0 3 0,3 4 0 0,-3-4 0 15,3 3 0-15,-3 0 1 0,0-3-1 0,0 4 0 0,0-1 1 0,0-3-4 16,0 4 1-16,0-4-2 0,0 0-1 0,0-1-2 0,0 2-1 0,0-5 0 16,-3 4 0-16,0-3 0 0,3 3 0 0,-1-3 1 0,-2-1 0 0,3 1-2 15,-3-2 2-15,-1 2 1 0,3-1-1 0,-2 1 0 0,0 0 0 0,-1-1 1 16,0-3-1-16,0 4-2 0,0-1-2 0,-2 1 1 0,5 0-1 0,-5-1 1 15,2-3-2-15,3 4-2 0,-5-2-2 0,2 3 1 0,3-5-1 0,-5 2 2 16,5 2-2-16,-2-4-2 0,0 4 2 0,3-4-2 0,0 0-2 0,0 0 2 16,0 0 0-16,-1 3-1 0,1-3 1 0,0 0 3 0,0 0 3 0,0 0 1 0,1 0 2 15,2 0 2-15,1 0 3 0,3 0 4 0,-3 0-2 0,3 0 4 16,0 0 0-16,3-3 3 0,1-1-1 0,-3 4 0 0,3 0-1 0,0-4-2 16,0 2-2-16,0 2-2 0,0-5-1 0,3 5-4 0,0-2 0 0,-2 2-1 0,4 0-1 15,-3 0-3-15,3 0-2 0,0 0 0 0,-1 0-1 0,0 0 1 16,3 0-1-16,-2 0 1 0,2 0-1 0,-1 0 1 0,-1 0-1 0,2 0 1 0,-3 0-2 15,3 0 0-15,-3-4-1 0,1 4-1 0,2 0-2 0,-2 0-1 16,-3 0-2-16,3-3-3 0,-4 3-2 0,2-4-4 0,-3 4-4 0,0 0-7 0,-1 0-8 16,1-4-7-16,-6 4-12 0,2 0-7 0,-3 0-9 0,2 0-9 0,-2 0-10 15,-4 0-9-15,0 0-7 0,4 0-7 0,-4 0-6 0,4 0-4 0,-4 0-2 16,3 0 2-16,-3 0 0 0,3 4 4 0,-3-4 2 0,1 0 8 0,-1 4 1 16,0-4 3-16,4 3 3 0,-4-3 3 0,3 0 4 0,-3 0 3 0,4 4-2 15,-4-4-1-15,3 0-4 0,-3 0-8 0,0 0-24 0,4 0-30 0,-4 0-38 16,3 0-38-16,-3 0-42 0,1-4-39 0,5 1-16 0,-5-1-4 0,-1-3 10 15,3 3 13-15,-2-3 20 0,2 3 21 0,0 1 26 0,-3-3 27 0,1 2 38 16,-1-3 43-16,0 0 43 0</inkml:trace>
  <inkml:trace contextRef="#ctx0" brushRef="#br2" timeOffset="-12674.71">15889 14724 43 0,'0'0'202'0,"0"0"88"0,0 0 62 0,-1-4 42 16,1 4 31-16,0-4 23 0,1 1 19 0,5-1 22 0,2 1 21 0,2-1 23 16,1 0 26-16,1 1 29 0,6-3-122 0,0 2-208 0,4-3-109 0,3 0-55 15,0 0-24-15,4 3-11 0,0-3 0 0,-3 1 6 0,6-1 0 0,-4-1 2 16,1 5-4-16,2-4-8 0,-2 3-11 0,0 1-16 0,-3-1-9 0,3 4-10 16,-2-4-10-16,-3 4-6 0,0-2-9 0,-1 2-8 0,-1 0-14 0,-2 0-17 15,-2 2-18-15,-3-2-19 0,0 4-21 0,2-4-25 0,-6 4-21 0,0-1-25 16,-3-3-41-16,-1 4-45 0,0-4-98 0,-3 0-115 0,-4 0-42 0,4 3-5 15,-4-3 15-15,0 0 25 0,0 0 33 0,0 0 34 0,0 0 39 0,0 0 39 16,0 0 41-16,-5-3 44 0,-1 3 54 0,2-4 63 0</inkml:trace>
  <inkml:trace contextRef="#ctx0" brushRef="#br2" timeOffset="-12340.63">16821 14374 43 0,'-1'0'201'0,"-5"0"89"0,5 0 62 0,-6 0 47 0,3 3 38 15,-3-3 36-15,3 4 29 0,-3 3 32 0,1-1 28 0,1 1 29 16,-2 4 30-16,3-4 26 0,-2 6-125 0,2 2-212 0,3-1-107 0,-5-1-54 0,5 2-26 16,-5 3-11-16,6-2-6 0,-4 2-2 0,4-3-4 0,0 5-5 15,0-6-2-15,0 3-3 0,4-2-8 0,-4 3-4 0,6-5-6 0,-5 5-6 16,5-7-3-16,-2 2-4 0,3-2-2 0,-3-1-5 0,3 1-49 0,-2-5-3 15,2 1 0-15,0 1 0 0,3-5 0 0,1 1 0 0,-3-4 0 0,2 0 0 16,2 0 0-16,-1-4 0 0,3 1 0 0,0-1 0 0,-2-2 0 0,5-1 0 16,-5 3 0-16,4-3 0 0,-3 0 0 0,3 3 0 0,-3-3 0 0,3 3 0 15,-5 1 0-15,2-1 0 0,1 2-48 0,-3 2-98 0,2-4-27 0,-4 4-27 16,2 0-30-16,-2 0-33 0,2-3-37 0,-4 3-37 0,-1 0-102 0,1 0-134 16,2 0-46-16,-5 0-8 0,1 0 19 0,-5 0 31 0,6 0 37 0,-6 0 42 15,5 0 45-15,-5 0 47 0,4 0 51 0,-4 0 54 0,0 0 56 0,2-4 65 0</inkml:trace>
  <inkml:trace contextRef="#ctx0" brushRef="#br2" timeOffset="-12039.49">17117 14481 3 0,'2'-9'130'0,"2"-2"111"0,1 0 81 0,-3 1 62 16,0 0 50-16,0-5 41 0,3 5 34 0,-1-5 33 0,1 6 30 0,-1-2 25 0,1 0 27 16,-1 4 23-16,3 0-89 0,-3 1-146 0,3 2-127 0,0 1-108 0,-3-1-63 15,3 4-35-15,-1 0-22 0,1 0-13 0,-1 0-10 0,4 4-6 0,-4-1-6 16,1 1-6-16,-1 2-5 0,1 5-2 0,-3-4-1 0,3 4-3 0,-3 3 1 15,-1-1-1-15,-1 1 4 0,0 3 0 0,1 1 3 0,-6 0-1 0,3-1 4 16,-2 1 2-16,-3-1 1 0,4 1 3 0,-4 0 2 0,0-1 3 0,-1 0 2 16,1-2 0-16,-1-2 1 0,-1 1 2 0,1 1 1 0,-1-5-2 0,3 0 1 15,-3 1 0-15,0-4 0 0,3-3-2 0,-1 2 2 0,1 1 1 0,2-7 3 16,2 4 1-16,0-4 2 0,0 0-1 0,0 0-3 0,0 0-3 0,2 0 0 16,4-4-4-16,-1 4 1 0,4-7-8 0,-2 3-20 0,1 2 0 0,1-2 0 15,3 1 0-15,0-5-7 0,-1 5-47 0,3-4-19 0,0 3-21 16,1 4-25-16,-1-7-28 0,-2 3-36 0,5 2-35 0,-2-2-51 0,-3 1-54 0,2-5-114 15,1 5-141-15,-1-4-54 0,1 3-8 0,-1-3 15 0,0 1 27 0,-2-1 35 16,-1-1 39-16,-1-2 45 0,1 6 49 0,-3-3 53 0,-1 1 60 0,0-1 65 16,-3-4 71-16</inkml:trace>
  <inkml:trace contextRef="#ctx0" brushRef="#br2" timeOffset="-11863.45">17637 14306 35 0,'-3'8'192'16,"2"-1"98"-16,-5 0 74 0,1 4 60 0,-2-2 50 0,-3 2 44 0,5 7 43 15,-5 3 37-15,2 0 38 0,-2 3 31 0,2-2 32 0,-3 2 31 0,1 1-125 16,-1-1-211-16,4 1-123 0,-1-1-79 0,1 0-51 0,0-3-36 0,6 4-39 16,-5-4-37-16,2-1-42 0,1-2-44 0,3-1-49 0,3-2-54 0,-3-1-70 15,4-3-73-15,-1 2-133 0,1-6-154 0,0 0-63 0,2-3-19 0,-5-1 7 16,3 1 21-16,-4-4 35 0,7-4 42 0,-1 1 47 0,-5-4 52 0,2 0 60 0,-2-3 62 16,2 3 74-16,0-4 79 0</inkml:trace>
  <inkml:trace contextRef="#ctx0" brushRef="#br2" timeOffset="-11520.38">17663 14405 43 0,'7'-7'206'16,"3"-3"100"-16,-6-1 72 0,3 4 57 0,-3 3 43 0,0-3 34 0,0 4 35 15,3-1 34-15,2 0 28 0,-7 1 30 0,5 3 26 0,-3 0 25 0,0 0-133 16,3 0-222-16,0 0-125 0,2 0-75 0,-3 3-42 0,1-3-27 0,0 4-11 16,2 0-9-16,-3-1-7 0,1 1-8 0,2 3-9 0,-4 0-7 0,-1-3-6 0,0 3-4 15,1 3-2-15,-5-3 0 0,2 3-1 0,-2-2 2 0,-2 5 2 0,2-2 3 16,-5-1-1-16,1 1 2 0,0-1 1 0,-3 4 1 0,0-3 0 0,0 0 0 15,1-5-2-15,-3 5-1 0,2-4-4 0,3 0 0 0,-3 0-1 0,3-3-4 16,1-2-3-16,-1 3-2 0,2-3-2 0,2-2-6 0,0 0-5 0,0 0-3 16,0 0-2-16,5 4 0 0,-1-4-1 0,0 0-5 0,0 4 1 0,3-4-1 15,0 0-2-15,2 3 1 0,0-3-1 0,-1 4 2 0,2-4 3 0,-2 7 3 16,-1-4 5-16,2 1 2 0,-2 0 1 0,-1 3 3 0,-1-1 5 0,-1 1 5 16,-2 0 11-16,3 4 10 0,-5-4 13 0,-2 3 14 0,-1-3 11 0,-1 4 12 15,2 3 9-15,-5-8 8 0,1 5 5 0,-4 0 5 0,4 0 1 0,-5-2-1 16,-1 2-50-16,4-4-46 0,-6 0 0 0,3 4 0 0,0-7 0 0,-2 3 0 15,1-5 0-15,1 2 0 0,-1 0 0 0,1-1-50 0,0-3-159 0,1 0-54 16,-1 0-133-16,3 0-167 0,-2 0-87 0,3 0-44 0,-1-3-7 0,-2-1 14 16,5 4 31-16,-5-4 41 0,3 2 46 0,2-2 52 0,-2 1 57 0,0-1 60 15,3 0 69-15,-3 1 73 0,3-1 112 0</inkml:trace>
  <inkml:trace contextRef="#ctx0" brushRef="#br2" timeOffset="-7273.09">15677 10481 85 0,'2'0'148'0,"-2"0"40"16,0 4 31-16,0-4 33 0,0 4 34 0,-2 3 33 0,2-5 30 0,-3 2 28 16,1 0 23-16,2-1 24 0,0 4 19 0,-2-3-67 0,0 3-117 0,2-3-59 0,-2 3-25 15,2-1-15-15,-3-3-10 0,1 5-17 0,2-1-19 0,-2 4-18 0,-1-4-17 16,3-1-11-16,-1 1-10 0,1 4-7 0,0-4-6 0,-3 4-5 0,1-2-6 15,2-1-5-15,0 2-5 0,0 1-6 0,-2 0-2 0,2-1-3 0,0 4-1 16,0-3-2-16,0-2-2 0,0 2-2 0,0 0-1 0,-3 0 0 0,3 2-1 0,0-2 1 16,0-1-1-16,0 5-1 0,-2-6 1 0,2 6 0 0,-2-1 0 0,0-3-1 15,0 2 0-15,-1 5 1 0,1-5 0 0,-2 2-2 0,2-1-1 0,-3 3-2 16,3 1-3-16,0-4 1 0,-3 3-3 0,3-3 0 0,-2 1-1 0,1-2-2 16,-1 5-2-16,2-4 2 0,-1 0-2 0,1 0 0 0,-2 0 0 0,4-1 1 15,-2 2 0-15,2-1 1 0,-5-1 2 0,5 2 2 0,-2-1 0 0,0 3 2 0,-1-3 0 16,3 1 1-16,-2-2 1 0,0 5 0 0,2-4-2 0,-2-1 1 0,0 2-1 15,-1 3-1-15,1-1-1 0,0-3-2 0,0 4-4 0,0-1-3 0,-1-3 0 16,1 3-5-16,0 1-3 0,0 0-3 0,-3-1 1 0,3 1-2 0,0-2-2 0,-1 2 0 16,-1 0 1-16,2-1 1 0,0 1 2 0,-3-1 1 0,3-3 3 0,-2 4 2 15,1-1 2-15,-1 1 1 0,1-5 4 0,-1 5 4 0,2 0 1 0,-3-1 3 16,4 1 3-16,-2-4 6 0,-1 3 2 0,1 1 5 0,1 2 2 0,0-2 3 16,0-1 3-16,2 5 1 0,-5-4 3 0,5 2 2 0,0-2 0 0,-2 3 0 15,2 0-2-15,0-1 1 0,2 2-4 0,-2 2 0 0,0-2-5 0,0-2 0 0,3 1-5 16,-1 0-2-16,0 4-1 0,-2-8-3 0,2 4 0 0,0 1-3 0,1-5-2 15,-1 1 2-15,-2-1-1 0,2 0 1 0,1 0-2 0,-2-2-1 0,-1 3 1 16,3-5-1-16,-1 1 1 0,-2 4-1 0,2-5 1 0,-2-2 0 0,0 7 1 0,3-7-1 16,-3 2 0-16,1-2 0 0,-1 3 0 0,0-4-2 0,0 1 1 0,0 3-2 15,0-3-2-15,0-5-2 0,0 5-4 0,0-4-2 0,0 0-4 0,-1 0 1 16,1-1-4-16,0-2 1 0,-3 3-1 0,3-3 2 0,-2-4 4 0,2 0-2 16,0 7 5-16,-2-7 0 0,2 0 2 0,-3 0 2 0,3 0 3 0,-4 0 2 15,0 0 3-15,1 0 0 0,-1-4 1 0,2 1 0 0,-3-1 0 0,1 0-3 0,1 1-2 16,-1-3-1-16,2 2-3 0,-3-3 0 0,1 0 0 0,2 0 1 0,-3 3 4 15,4 0 4-15,-2-3 2 0,1 5 8 0,0-2 5 0,-1 1 3 0,3 3 5 16,0 0 3-16,0 0-2 0,-2-4-1 0,2 4-1 0,0 0 1 0,0 0-2 0,0 0 0 16,0 0 2-16,0 0-2 0,0 0-2 0,0 4-1 0,0-1-5 0,0 1-2 15,0 2-3-15,2-3-1 0,-2 5 0 0,0-1 3 0,0-4 2 0,0 5 1 16,3-1 2-16,-3-1-2 0,2 1-3 0,-2-3-2 0,0 3-4 0,0 0 0 16,0 0-1-16,0-3 0 0,0-2-1 0,0 5 1 0,0-3-1 0,0 0 2 15,0-1 0-15,0-3 3 0,0 4 1 0,0 3 1 0,0-7 6 0,0 0 4 0,0 0 4 16,0 0 7-16,0 0 2 0,-5 3 2 0,5-3-1 0,0 0 1 0,0 0-1 15,-2 0-2-15,0-3-2 0,-1 3-3 0,-1-4-2 0,4 1-3 0,-2-4-7 16,-3 3-7-16,5 0-8 0,-1-3-7 0,-2 5-3 0,1-5-3 0,2 3-4 16,-2-3 0-16,-1 0-3 0,3 3-1 0,0-3 2 0,-1 3-1 0,1 2 0 15,0 2-3-15,0-4-1 0,0 4-2 0,0 0-4 0,0 0-3 0,0 0-3 0,0 0 0 16,0 0-1-16,0 0 4 0,0 0 2 0,0 0 4 0,0 0 7 0,0 0 4 16,0 0 5-16,1 0 7 0,2 4 7 0,-3-2 6 0,2 2 7 0,-2 3 5 15,0-3 6-15,0 3 2 0,0-4 2 0,0 5 1 0,0-1-3 0,0 0-4 16,0-1-3-16,0-2-2 0,0 3-5 0,0 0-2 0,0 0-4 0,0 0-2 15,0-1-3-15,0 2-1 0,2-5-2 0,-2 4 0 0,0-3-1 0,3 3-2 0,-2-3-1 16,-1-1-2-16,3 1-1 0,-1-2-1 0,-2 2-4 0,0-4 2 0,2 0-2 16,-2 0-2-16,4 0 0 0,-4 0-3 0,0 0-6 0,5 0-4 0,-3 0-5 15,3-4-6-15,-3 2-4 0,1-2-5 0,-2-3-3 0,4 3-2 0,-5-3-3 0,2 4-3 16,2-8-4-16,-4 5 0 0,5-1-2 0,-3-1 4 0,1 1 2 0,-2-3 5 16,4 2 4-16,-3 1 2 0,3 1 3 0,-1-1 3 0,-2 0 2 0,3 0 1 15,-3 3 3-15,2 0 4 0,1 1 3 0,-3 3 1 0,2-4 4 0,-4 4 4 16,5 0 3-16,0 4 4 0,-3-4 2 0,2 3 5 0,-2 1 3 0,3 0 4 15,-3-4 2-15,0 7-4 0,0-7-9 0,3 7-15 0,-3-3-17 0,-2-1-24 0,5-3-28 16,-5 0-107-16,2 4-139 0,-2-4-66 0,4 0-25 0,-4 0-5 0,0 0 4 16,5 0 12-16,-5 0 16 0,0-4 23 0,2-3 30 0,-2 0 33 0,-2 3 39 15,2-3 46-15,-2 0 53 0</inkml:trace>
  <inkml:trace contextRef="#ctx0" brushRef="#br2" timeOffset="-3645.47">15504 12809 9 0,'-3'4'52'16,"3"-2"18"-16,0-2 10 0,-2 4 6 0,2-4 5 0,0 0 3 0,0 0 4 0,0 0 2 15,0 0-4-15,-2 4-5 0,2-4-30 0,0 0-48 0,0 0-45 0,0 0-43 16,0 0-22-16,0 0-5 0,0 0-1 0,0 0 5 0,0 0 5 0,0 0 7 0,0 0 7 16,0 0 8-16,0 0 18 0,4-4 19 0,-4 4 19 0,3 0 13 0,-3 0 13 15,1 0 28-15,-1 0 37 0,0 0 45 0,3-4 41 0,-3 4 40 0,0 0 35 16,0 0 38-16,0 0 35 0,4 0 39 0,-4 0 21 0,0 0 11 0,0 0 2 15,0 0-11-15,0 0-22 0,0 0-24 0,0 0-36 0,0 0-39 0,0 0-32 16,3 0-24-16,-3 0-22 0,0 0-21 0,0 0-22 0,0 0-20 0,0 0-13 16,0 0-11-16,2 4-5 0,-2-4-3 0,0 0-3 0,0 0-2 0,0 4-3 15,0-4-2-15,-2 3-3 0,2-3-7 0,0 4-3 0,0 3-4 0,0-7-5 16,-3 0-3-16,3 0-3 0,0 0-6 0,0 0-4 0,0 7-3 0,0-7-4 16,0 0-2-16,0 0-2 0,0 0-2 0,0 0-2 0,0 0-1 0,0 0-3 15,0 0-4-15,0 0 0 0,5 0-2 0,-3-4-2 0,0 1 0 0,0 3-3 16,3-4-2-16,-3 1-1 0,2-1-5 0,-1 1-2 0,-1-1-6 0,0 4-1 15,3-4-2-15,-3 4 0 0,0-2-1 0,-2 2 0 0,0 0 3 0,2 0-2 16,-2 0 3-16,5 0 1 0,-5 0 3 0,2 2 5 0,-2 2 2 0,4-4 5 0,-4 4 6 16,0-1 4-16,0 1 6 0,0-1 3 0,0 1 5 0,0 3 2 15,0-3 1-15,0-1 3 0,0 3-2 0,0-2 2 0,0 0 0 0,-2-1-2 0,0 1-1 16,2-1-3-16,0 1 0 0,0-4-4 0,-2 7 1 0,2-7-2 0,0 4 4 16,0-4-3-16,0 0 1 0,0 0-1 0,0 0-1 0,0 0-2 0,0 0-1 15,-5-4-3-15,3 4-2 0,0-7-1 0,2 3-2 0,-2 1-6 0,2-4-2 16,0 3-2-16,0-2-6 0,0-1-2 0,0 3-3 0,2-3 0 0,-2 0-1 15,2 3-1-15,0-3 1 0,-2 3-2 0,3 2 0 0,-1-2-3 0,-2 4 0 16,0-3 1-16,0 3 0 0,2-4 1 0,-2 4 0 0,0 0 2 0,0 0 2 16,0 0 0-16,0 0 2 0,4 4 2 0,-4-4 3 0,5 0 4 0,-5 3 3 15,0-3 6-15,2 4 7 0,-2-4 2 0,0 2 4 0,0 2 3 0,0-4 0 16,0 4 4-16,0-1 0 0,0-3 2 0,-2 4 1 0,2-1 0 0,0-3-1 16,0 4-2-16,-2-1 1 0,2-3-3 0,-3 4-2 0,3-4-2 0,-2 4-2 15,2-4-1-15,-2 0 0 0,2 0-4 0,-4 0-1 0,4 0-1 0,-3 0-1 16,3 0-3-16,0 0-2 0,-6 0-3 0,6 0-7 0,-5 0-10 0,5 0-14 15,-2 0-21-15,2 0-24 0,-2 0-34 0,2 0-37 0,-3-4-39 0,3 4-38 16,0 0-97-16,-4 0-118 0,4 0-80 0,0 0-57 0,0 0-15 0,-2 4 6 0,2-4 23 16,-5 0 30-16,3 3 39 0,2-3 44 0,-4 4 52 0,4-4 53 0,-5 0 54 15,5 0 60-15,-4-4 85 0</inkml:trace>
  <inkml:trace contextRef="#ctx0" brushRef="#br2" timeOffset="-1149.13">15559 12879 73 0,'0'3'148'16,"0"-3"41"-16,-2 0 32 0,-3 4 24 0,1-4 22 0,4 0 21 0,0 0 22 16,-2 0 25-16,2 0 27 0,-5 0 29 0,5 0 29 0,-2 0-56 0,-3 0-102 15,5 0-58-15,-4 4-33 0,4-4-13 0,0 0-2 0,-2 0 4 0,2 0 5 16,0 0 2-16,-5 0 1 0,5 0-7 0,0 0-7 0,0 0-11 0,-4-4-9 15,4 4-7-15,0 0-8 0,0 0-6 0,-2 0-6 0,2 0-9 0,0 0-7 16,0 0-11-16,0 0-11 0,0 0-7 0,0 0-11 0,0 0-8 0,0 0-8 16,0 0-7-16,0-4-8 0,0 4-5 0,0 0-8 0,0 0-2 0,0 0-4 15,0 0-2-15,0 0-1 0,0 0-2 0,0 0 1 0,0 0 0 0,0 0-2 16,0 0-2-16,0 0 1 0,0 0-1 0,0 0-1 0,0 0 2 0,0 0 0 16,0 0 1-16,0 0 2 0,0 0 1 0,0 0 3 0,0 0 1 0,0 0 3 15,0 0 4-15,0 0 0 0,0 0 3 0,0 0 3 0,0 0 2 0,0 0 3 0,0 0 0 16,0 0 2-16,0 0-1 0,0 0 3 0,0 0 0 0,0 0-3 15,0 0 1-15,0 0-4 0,2-3 0 0,-2 3-2 0,0 0 0 0,4 0 0 0,-4 0-3 16,3 0-1-16,-3 0-2 0,2-4-2 0,-2 4-2 0,4 0-2 0,-4 0 0 16,5 0-2-16,-5 0-1 0,2 0 2 0,-2 0-2 0,4-3 1 0,-4 3-4 15,5 0 1-15,-5 0 0 0,2 0-1 0,-2 0 1 0,5 0 1 16,-5 0 1-16,2 0 1 0,-2 0 0 0,4 0 2 0,-4 0 0 0,2 0 2 0,-2 0-1 16,5-4 2-16,-5 4-1 0,2 0 0 0,-2 0 0 0,4 0 1 0,-4 0-2 15,5 0 2-15,-1 0 1 0,-4 0 0 0,5-3-1 0,-5 3 0 0,0 0-4 16,4-4 1-16,-4 4-1 0,5 0 2 0,-1 0-1 0,-4 0-2 0,2 0 1 15,-2 0-1-15,5-4-1 0,-5 4-1 0,4 0 0 0,-4 0-1 0,3 0-1 16,-3 0-1-16,0 0 1 0,4 0 0 0,-4 0 0 0,4 0-2 0,-4 0 1 16,5 0 2-16,-5 0 1 0,4 0-1 0,-4 0 2 0,5 4 0 0,-5-4 2 15,2 0-2-15,2 0 2 0,-4 0 2 0,5 0-1 0,-5 0-1 0,4 0 1 16,0 0 0-16,-4 0 0 0,5 0-3 0,-5 0 0 0,5 0 1 0,-3 0-1 16,-2 0-1-16,6 0 1 0,-1 0 0 0,-1 0 1 0,-4 0-2 0,2 0-2 15,3 0 2-15,0 0-1 0,-1 0 0 0,-4 0 0 0,7 0-1 0,-6 0 2 16,4 0-1-16,0 0-1 0,-3 0 0 0,3 0 0 0,1 0-1 0,-1 0 1 15,-4 0-2-15,4 0 1 0,1 0 1 0,-1 0 1 0,0 0 1 0,-1 0-2 16,0 0 1-16,3 0 0 0,-3 0 2 0,1 0-1 0,1 0-1 0,0 4 1 16,-2-4-2-16,0 0 2 0,0 0 0 0,0 0 2 0,2 0-2 0,-2 0 0 15,0 0 0-15,0 0 1 0,-4 0 0 0,6 0 1 0,-2 0-2 0,0 0 0 16,-4 0 2-16,4 0 1 0,0 0-1 0,2 0-1 0,-6 0 1 0,5-4-2 16,-2 4 0-16,1 0 0 0,2 0 0 0,-5 0 0 0,3 0-2 0,2 0 1 15,-2 0 0-15,0 0 0 0,0 0-1 0,2 0 0 0,-5 0-2 0,-1 0 1 0,7 0 2 16,-4 0 0-16,1 0 0 0,0 0-2 0,-4 0 2 0,4 0 1 15,0 0-1-15,2 0 1 0,-2 0 1 0,0 0-1 0,0 0 0 0,2 0 1 0,-5 0 2 16,6 0 0-16,-3 0 1 0,3 0 0 0,0 0 0 0,-3-4 1 16,3 4-1-16,1-2 0 0,-2 2-1 0,1 0 0 0,-2 0-1 0,2-4 2 0,0 4 0 15,-3-3-1-15,3 3-3 0,-3 0 0 0,2-4-2 0,-2 4 2 0,0 0-1 16,0 0-2-16,0 0 2 0,2 0-1 0,-5 0 0 0,5-4 0 0,-5 4-1 16,-1 0 2-16,4 0-1 0,3 0-1 0,-3 0 2 0,2 0-1 0,-5 0 0 15,3 0-1-15,2 0 0 0,-2 0 0 0,0 0 2 0,0 0 0 0,3 4 2 16,-3-4 0-16,3 0 2 0,-2 0-2 0,1 0-1 0,1 0 1 0,0 4-1 15,0-4 3-15,0 0-1 0,-1 0 3 0,3 0 0 0,-2 0 0 0,1 0 0 16,-1 0-1-16,2 0-1 0,-3 0-1 0,4 0 0 0,-2 0-1 0,-1 0 1 16,4 0 1-16,-2 0 0 0,-3 0-2 0,4 0 0 0,-2 0-1 0,1 0-1 15,0 0 0-15,-2 0-1 0,4 0 1 0,-2 3 1 0,-3-3-1 0,3 0-2 16,0 0 2-16,0 4-2 0,0-4 2 0,-2 0 0 0,2 0 0 0,-1 2-1 16,1-2 1-16,-2 0 1 0,4 4-1 0,-2-4-1 0,0 0 1 0,0 4 1 15,-1-4 1-15,3 3-1 0,-1-3 0 0,1 0-1 0,-3 4 1 0,3-4 0 16,0 0-1-16,-1 3 1 0,1-3-1 0,-3 0 2 0,3 4-1 0,0-4 1 15,0 0-1-15,2 0 1 0,-2 0 1 0,0 0 0 0,0 0 1 0,0 0-1 16,0 0 1-16,0 0 1 0,0 0-2 0,0 0 1 0,-3 0-1 0,5 0-2 0,-2 0 2 16,0 0-4-16,-3 0 2 0,2 0-1 0,1 0 0 0,-3 0 0 15,2 3-1-15,1-3 0 0,-6 0 0 0,8 0-1 0,-2 4 0 0,-3-4 2 0,0 0-2 16,5 0 2-16,-5 0 0 0,0 4 1 0,3-4 0 0,2 3-2 16,-2-3 2-16,0 0-1 0,-3 0 0 0,3 4 0 0,0-4-1 0,0 0 4 15,3 0-2-15,-3 0 1 0,0 2-1 0,0-2 1 0,0 0-1 0,3 0-1 0,-3 4 1 16,2-4-1-16,-4 0 1 0,2 0 0 0,2 0 0 0,-2 0 0 0,1 0 0 15,-1 0-2-15,-3 0 1 0,4 0 1 0,-1 0 0 0,-3 0-1 0,2 0 1 16,1 0-1-16,-3 3 1 0,1-3 0 0,0 0 1 0,0-3-1 0,0 3 0 16,0 0 1-16,-3 0-1 0,4-4 3 0,-4 4-2 0,3-2-1 0,-2 2 1 15,0 0 0-15,-1-4 1 0,0 4-1 0,1-3 0 0,0 3-1 0,-3-4 2 16,0 4-4-16,3 0 2 0,-3-4-1 0,2 4-2 0,-2-3 0 0,0 3-1 16,0 0 1-16,-1 0 0 0,-3 0-3 0,4 0 1 0,0 0 0 0,-4 0 0 15,6 0 0-15,-6 0 0 0,4 0 0 0,0 0-1 0,-4 0 1 0,4 0-2 16,-4 0 2-16,4 0 0 0,-1 3 0 0,-3-3 0 0,4 0 1 0,-4 0-1 15,3 4 0-15,-3-4 1 0,4 0-1 0,-4 0 2 0,3 0-1 0,-3 0 1 16,4 0 1-16,-4 0 0 0,3 4 1 0,-2-4 1 0,-1 0-1 0,4 0 1 16,-4 0 0-16,6 3 0 0,-6-3 0 0,4 0-1 0,-1 0 1 0,-3 0-2 15,4 4 1-15,-4-4 0 0,1 0 0 0,-1 0-2 0,6 0 1 0,-6 0-2 16,4 0 1-16,-4 0 1 0,1 2-1 0,-1-2 1 0,6 0 0 0,-6 0 1 16,0 0 0-16,1 4 2 0,-1-4-1 0,0 0 1 0,4 0-1 0,-4 0 0 15,0 0 2-15,3 0-2 0,-3 0 1 0,4 0-1 0,-4 0-1 0,0 0 1 16,3 0-2-16,-3 0 1 0,0 0 0 0,4 0 0 0,-4 0-1 0,0 0 0 15,0 0-1-15,0 0 1 0,0 0-1 0,0 0-1 0,4 0 2 0,-4 0-2 16,0 0 0-16,0 0 2 0,0 0-2 0,0 0 0 0,0 0-1 0,0 0 1 16,0 0 1-16,0 0 0 0,0 0 1 0,0 0 0 0,0 0 0 0,0 0 1 15,6 0-2-15,-6 0 1 0,0 0-2 0,1 0 0 0,-1 0-1 0,0-4-1 16,4 4-1-16,-4-2 2 0,3-2-1 0,0 4-1 0,-2-3-2 0,-1-1 0 16,3 4 1-16,-2-7 0 0,2 7-1 0,-3-4 1 0,4 1 1 0,-4 3 3 15,3-4-1-15,0 1 2 0,-2-1 0 0,-1 4 0 0,4-4-1 0,-4 2 2 0,3-2-1 16,0 1 1-16,-2 3-1 0,-1-4 1 0,3 0-2 0,-2 1 2 15,-1-1-2-15,3 1 0 0,0 3 0 0,-3-4-1 0,1 1 2 0,-1-1-1 0,0 4 0 16,0 0 0-16,3-6 1 0,0 6-1 0,-3 0 0 0,0-7 0 0,0 7 2 16,1-4 2-16,-1 4-1 0,0 0 1 0,0 0 0 0,0 0 0 0,0 0 0 15,0-7 1-15,0 7-1 0,0 0 1 0,0 0 0 0,0 0 3 0,0 0 0 16,0 0 0-16,0 0-1 0,0 0 2 0,0 0 2 0,0 0-2 0,0 0 1 16,0 0-1-16,0 0 0 0,0 0 0 0,0 0 0 0,0 0-1 0,0 0-2 15,0 0-2-15,0 0-1 0,0 0-4 0,0 0-1 0,-1-4-2 0,1 4-2 16,0 0-2-16,-6 0-2 0,2 0-1 0,0 4-1 0,1-4-2 0,-1 0-1 15,0 3 2-15,0 1-2 0,-2 0 2 0,2-1-1 0,0 1 2 0,0 2-1 16,-2-2 0-16,2-1 4 0,3 4-2 0,-5-3 1 0,2 3 3 0,3 0 0 16,-5-1 1-16,5 2 2 0,-2-1-2 0,0 0 2 0,2 0-1 0,-2 0 0 15,3-1 2-15,0 1 0 0,0 1 0 0,0-5 2 0,0 4 0 0,0 1 3 16,0-5 0-16,3 1 2 0,-2 3 0 0,2-5 2 0,0 2 2 0,-2 0 2 16,5-4 1-16,-5 3 4 0,3-3-1 0,2 4 4 0,-5-4 1 0,3 0-3 15,2 0 1-15,-1 0-1 0,-2-4-4 0,4 4-5 0,-3 0-6 0,3-3-7 16,-3 3-15-16,3 0-12 0,-3 0-17 0,2 0-17 0,-2-4-24 0,-4 4-22 15,4 4-23-15,0-4-26 0,0 0-19 0,-1 3-18 0,0-3-30 0,-3 4-31 0,1-1-53 16,-1 1-66-16,0-4-50 0,0 7-39 0,0 0-2 0,-1-1 16 0,1 2 27 16,-6-1 31-16,2 0 36 0,3 0 36 0,-5 4 36 0,2-5 35 0,0 1 43 0,-3 0 48 15,3 0 59-15</inkml:trace>
  <inkml:trace contextRef="#ctx0" brushRef="#br2" timeOffset="5570.1">15632 12855 8 0,'0'0'28'0,"-4"-4"11"0,4 4 11 0,-2 0 11 15,2 0 8-15,-3-3 7 0,3 3 6 0,-2 0 2 0,2 0 2 0,0 0-2 0,-4 0-2 16,4 0-3-16,-2 0-5 0,2 0-7 0,0 0-3 0,-5 0-4 0,5 0-4 16,0 0-4-16,-4 0-2 0,4 0-2 0,0 0-3 0,0 0-7 0,0 0-6 15,-3-4-6-15,3 4-5 0,0 0-3 0,0 0-5 0,0 0-3 0,-4 4-8 0,4-4-10 16,-5 0-12-16,5 0-15 0,-2 0-15 0,2 0-15 0,-4 3-15 0,4-3-13 15,0 0-13-15,-5 4-8 0,5-4-6 0,-2 0-3 0,2 0 2 0,0 0 5 16,-4 2 9-16,4-2 10 0,-3 0 20 0,3 0 19 0,-4 4 21 0,4-4 18 0,0 0 20 16,-2 0 21-16,2 0 30 0,0 0 40 0,0 0 42 0,-5 0 43 0,5 0 36 15,0 0 31-15,0 0 31 0,-4 0 28 0,4 0 21 0,0 0 13 0,0 0 5 16,-2 0-4-16,2 0-12 0,0 0-17 0,-5 4-31 0,5-4-37 0,0 0-31 16,-2 0-30-16,2 0-19 0,0 0-10 0,0 0-11 0,0 0-11 0,0 0-13 15,0 0-11-15,0 0-10 0,0 0-4 0,0 0-7 0,0 0-3 0,0 0-7 0,0 0-7 16,0 0-6-16,0 0-8 0,0 0-6 0,2 0-7 0,1-4-7 0,-1 0-7 15,0 2-5-15,2-2-9 0,1 1-5 0,-3-1-3 0,2 4-4 0,-1-4-2 16,1 1 2-16,1-1 1 0,-1 1 1 0,0 3 2 0,1 0-1 0,-3 0 1 16,-2 0 0-16,5 0-2 0,-1 0 2 0,1 0 2 0,-3 3 2 0,-2 1 2 15,4-4 2-15,-4 7 0 0,2-7 5 0,-2 4 0 0,0 3 7 0,0-7 0 0,0 2 5 16,0 6 3-16,-2-5 3 0,2 4 3 0,-4-3 3 0,4 3 1 0,-2-3 1 16,-3-1 1-16,3 1 2 0,-3 2 1 0,3-6-3 0,0 3 3 0,0 1-1 15,-3-4 0-15,3 4-1 0,0-4-4 0,2 0-2 0,-5 0 0 0,1 0-4 16,-1 0-3-16,3 0-1 0,0-4-5 0,0 4-2 0,-3-7-5 0,3 7-2 15,0-6-3-15,0 2-2 0,2 1-4 0,-2-1-3 0,2-3-1 0,0 0-5 0,0 3-2 16,0 1-2-16,0-1 0 0,2 0-4 0,-2 2 1 0,2-2-4 0,-2 1 1 16,0 3-3-16,2 0-3 0,0-4-4 0,-2 4-2 0,0 0-3 0,3 0 0 15,-3 0 0-15,0 0 1 0,0 0-1 0,4 0 1 0,-4 0 0 0,2 0 0 0,-2 0 1 16,2 0 1-16,-2 0 1 0,3 4 3 0,-3-4 3 0,0 3 3 0,0-3 3 16,0 0 2-16,0 4 1 0,0-4 2 0,0 0 1 0,0 2 4 0,0-2 3 15,0 0-1-15,0 4 3 0,0-4 1 0,0 4 3 0,0-4-2 0,0 0 5 16,-3 3 1-16,3-3 1 0,0 0 2 0,0 0 4 0,0 0 1 0,0 0 2 15,0 0 0-15,0 0 1 0,0 0 1 0,0 0-2 0,0 0-1 0,0 0 2 0,0 0-3 16,0 0 0-16,0 0-3 0,0 0 0 0,-4 0-3 0,4 0-1 0,0 0-2 16,0-3-3-16,0 3 1 0,0 0-1 0,0 0 0 0,-2-4-2 0,2 4-1 15,0 0 3-15,0 0-1 0,0 0 1 0,0 0 0 0,0 0 1 0,0 0-2 0,0 0 0 16,0 0-2-16,0 0 1 0,0 0-4 0,2-4 3 0,-2 4 0 0,0 0 1 16,0-2 0-16,0 2 0 0,4 0-2 0,-4 0 2 0,3 0-1 0,1-4 2 15,-4 4-1-15,5-3 2 0,-3 3 2 0,0 0 1 0,-2 0 2 0,7 0-3 16,-5-4 2-16,2 4 0 0,-1 0-1 0,1-4 2 0,1 4 1 0,-3-3-1 15,2 3 0-15,1 0-1 0,-3-4 0 0,2 4-2 0,1-3 1 0,-3 3-3 0,2 0 0 16,1 0 0-16,-3-4 0 0,3 4-2 0,-5 0-2 0,4 0 0 0,0 0 0 16,1 0-1-16,-1 0 1 0,-4 0-1 0,5 0 3 0,1 0-2 0,-4 0-1 15,3 4 1-15,0-4 2 0,-5 0 0 0,4 0-1 0,3 0 2 0,-6 0-1 0,4 0 4 16,0 0 0-16,-1 0 1 0,0 0-2 0,1 0 0 0,0 0 0 0,-1 0 1 16,0 0-1-16,0 0 1 0,3 0 1 0,-3-4-4 0,3 4 1 0,-2 0-2 15,1 0 1-15,-1-3-1 0,1 3-2 0,1 0-1 0,-3-4 1 0,3 4 0 16,0 0-1-16,-3 0-2 0,3 0 1 0,-3 0-2 0,3 0 2 0,-3 0-1 15,3 0 1-15,-3 0-1 0,3-4 1 0,-3 4-2 0,2 0 1 0,-2 0-1 0,0 0-1 16,0 0 0-16,2 0 2 0,-2 0 1 0,3 0 1 0,-6 0 0 0,5 0 0 16,-2 0-1-16,0 0 3 0,0 0 0 0,0 0 2 0,2 0-1 0,-5 0 1 15,3-2 0-15,2 2 0 0,-2 0 1 0,0 0-4 0,0 0 1 0,2 0-2 16,-2-4 0-16,3 4 0 0,-6 0 0 0,6 0-2 0,-3-3 0 0,3 3 0 16,-3 0-1-16,3 0 1 0,-3 0-2 0,3 0 0 0,0 0 0 0,-3-4 1 15,3 4 0-15,-3 0 2 0,3 0-2 0,-1 0 2 0,-1 0-2 0,2 0 0 16,-3 0-2-16,3 0 1 0,0 4 0 0,-3-4 1 0,3 0 1 0,0 0 0 15,-3 0 1-15,6 0 1 0,-6 0 1 0,0 0-1 0,3 0 1 0,-3 0 0 16,3 0 0-16,0 0 3 0,0 0 1 0,-3 0-1 0,3 0 0 0,0 0-2 0,-3 0-1 16,3 0 4-16,-2 0-2 0,1 0-2 0,0 0-1 0,-1 0 0 15,1 0 1-15,-1-4-3 0,1 4 0 0,-1 0-1 0,-1 0 0 0,0 0 2 0,1 0-2 16,1 0 1-16,-1 0-2 0,-3 0-3 0,2 4 3 0,-1-4 1 16,1 0-1-16,1 0-1 0,-1 0 1 0,1 3 1 0,-1-3 2 0,-1 4-1 0,1-4 1 15,-2 0 0-15,3 0-1 0,-4 0 2 0,4 0-1 0,-3 2 1 0,3-2-2 16,-1 0-1-16,-2 0 1 0,3 0 2 0,-3 4-3 0,2-4 3 0,1 0-3 15,-3 0-1-15,3 0-1 0,-1 0 0 0,-2 4-1 0,3-4 2 0,-1 0 0 16,-2 3 0-16,3-3-1 0,-3 0 1 0,2 0-1 0,1 4 1 0,-3-4-3 16,3 0-1-16,-3 0 2 0,2 3 2 0,1-3 0 0,-3 4 1 0,2-4-1 15,1 0 1-15,-1 0-1 0,1 3 1 0,-3-3 2 0,2 4 0 0,1-4-1 16,-1 0 3-16,1 0 1 0,-3 4-1 0,2-4 0 0,1 0-1 0,-3 3 1 16,3-3 0-16,-1 4-1 0,0-4 3 0,1 0-2 0,-1 2 0 0,1-2-1 15,-3 0 1-15,2 4-2 0,-2-4-1 0,3 0 1 0,0 4-2 0,-4-4 2 16,4 3 1-16,-3-3-2 0,2 0 0 0,-1 4-2 0,-1-4-2 0,3 0 2 15,-3 3-1-15,3 1 2 0,-4-4 1 0,4 0 0 0,-3 3-2 0,2-3 0 16,-1 4 0-16,-1-4-1 0,3 4 0 0,-4-4-1 0,2 0 2 0,-1 3 0 0,0-3 0 16,2 0 0-16,-1 4 0 0,0-4-1 0,1 2 0 0,-3-2-2 0,2 4 3 15,0-4 0-15,-2 3-1 0,2-3 1 0,-1 4 0 0,0-4-1 0,1 4-1 16,-2-4 0-16,2 3 0 0,0-3 0 0,-2 4-1 0,-1-4 2 0,3 3-2 16,-2 1 2-16,2 0-2 0,0-4 1 0,-3 3-1 0,1 1 1 0,2-4-2 15,-2 2 1-15,-1-2 2 0,0 5-1 0,6-5 1 0,-6 2 1 0,0-2 0 16,1 4-1-16,-1-4 1 0,0 4-1 0,0-4 1 0,4 3 0 0,-4-3 1 15,0 4-1-15,0-4 0 0,3 3 1 0,-3-3-2 0,0 4 1 0,0-4 0 16,3 3 0-16,-2 1 0 0,-1-4 0 0,0 4 0 0,0-1-1 0,0-3 1 16,3 4-3-16,0 2 0 0,-3-6 2 0,0 7 0 0,0-7 1 0,1 4-2 15,-1-1 1-15,0 1-3 0,0-1 0 0,0 1 0 0,0-4 1 0,0 4 0 16,0 3 2-16,0-5-1 0,0 2 0 0,0 3 1 0,0-3-2 0,0-1 2 16,0 1 1-16,0-1-2 0,0 1 1 0,0 0 2 0,0-1 1 0,-1 1-2 15,1-2 1-15,0 2-2 0,0 3 1 0,-3-3 0 0,0-1 0 0,3 1 1 0,0-1-1 16,-1 1-1-16,-2 0-1 0,3-1 1 0,-3 1 0 0,3 3 2 15,-4-5 0-15,4 2-1 0,-1 0 2 0,1-1 0 0,-6 4 1 0,6-3-1 0,-4-1 0 16,4 5-2-16,-1-5 0 0,-2 1 2 0,0 2 1 0,2-2-1 16,-2-1 1-16,2 1-2 0,1-1-1 0,-6 1 2 0,6 3-1 0,-1-3-1 0,1-1 0 15,-5 1 0-15,5-2 1 0,-2 2 1 0,-1 0 0 0,3-1-1 0,0-3-1 16,0 4 2-16,-1-4-4 0,1 3 1 0,0-3 1 0,-3 4-1 0,0-1 0 16,3 1-1-16,0-4 0 0,-1 4-1 0,-2-1 0 0,3 1 1 0,0-4-1 15,-1 2 1-15,1 2-1 0,0-1 1 0,-3 1-1 0,3-4 2 0,-3 4 1 16,3-4-2-16,0 3 0 0,0-3 0 0,0 4 1 0,0-4 0 0,-1 3 0 15,1-3 1-15,0 0 1 0,0 0 3 0,0 0 0 0,0 0 0 0,0 0 2 16,0 0 4-16,0 0 5 0,0 0 2 0,0 0 5 0,0 0-6 0,0 0-16 16,0 0 0-16,0 0 0 0,0 0 0 0,0 0 0 0,0 0 0 0,0 0 0 15,0 0 0-15,0-3 0 0,0 3 0 0,0-7 0 0,1 3 0 0,-1 0 0 16,0 1 0-16,0-1 0 0,0 2 0 0,0 2 0 0,3-4 0 0,-3-3 0 16,0 7 0-16,3-4 0 0,-3 1 0 0,0 3 0 0,0-4 0 0,0 4 0 15,0-3 0-15,0 3-5 0,0 0-2 0,0 0-4 0,0-4 1 0,0 4-2 16,0 0 2-16,0 0-3 0,-3-3-4 0,3 3 0 0,0 0-1 0,-3 0 0 15,3 0-3-15,-6 0 0 0,1 0 1 0,1 3-1 0,-3-3-2 0,3 4 3 0,-3-4 1 16,1 7 3-16,-1-4-2 0,-2 1 4 0,1 3 5 0,-2-3-1 0,2 2 1 16,-1-3 0-16,2 5 4 0,-4-1 0 0,4 0 1 0,1-3 1 0,-3 3 1 15,2-5 0-15,3 5 0 0,-3-3-2 0,0 3 1 0,3-3 1 0,-1 3-2 0,1-7 1 16,2 7 2-16,0-3 0 0,-3-4 0 0,5 3 1 0,-4 1-3 0,4-4 0 16,0 0 2-16,0 0 1 0,0 0 1 0,0 0 3 0,0 0-1 0,0 0 1 15,0 0 2-15,0 0 1 0,0 0-1 0,0 0-1 0,0 0 0 0,0 0 0 16,4 0 3-16,-2 0 0 0,1-4 1 0,1 4-3 0,0-3 1 0,1-1-3 15,-1 0-1-15,1 1 1 0,2-4-2 0,-3 3-1 0,3 1 0 0,-3-5 2 0,3 6-2 16,-1-3 0-16,-1-1-1 0,2 3-1 0,-3-1 0 0,3-3-1 0,-3 0 0 16,3 3 1-16,-3 0 1 0,0 1-2 0,1-3 2 0,1 2 0 0,-1 1-1 15,0-1 0-15,1 0-2 0,-1 1 1 0,-3-1 2 0,3 4-2 0,-4-3 0 0,4 3-2 16,0-4 0-16,-4 4 0 0,-1 0-1 0,5-3-3 0,-5 3 1 0,5 0-2 16,-5 0-2-16,0 0 0 0,1 0-1 0,4 3 2 0,-3-3-4 0,1 0 1 15,-2 4 3-15,5-1-2 0,-5 1 2 0,2-1 0 0,-2 1 2 0,2 3 0 16,0-3 0-16,-2-2 3 0,2 5 2 0,-1 1 0 0,0-5 0 0,1 4 3 15,-2 1 3-15,2-1 0 0,0 0-1 0,-2-5 2 0,3 6 1 0,-1-1 1 0,0-4 0 16,-2 4 0-16,-1-3 0 0,4 3 2 0,-4-3 1 0,6-2 0 0,-6 2 0 16,1 3 0-16,-1-7-1 0,4 4-1 0,-4-1 0 0,0-3-1 0,3 4-2 15,-3-4 1-15,0 3 2 0,0 1-2 0,0-4-1 0,3 4 1 0,-3-4-1 16,1 3 0-16,-1-3-1 0,0 4 0 0,0-4 1 0,0 2-3 0,0-2-1 16,0 4-6-16,0-4-6 0,0 4-15 0,0-1-15 0,-1 1-26 0,-2-1-26 0,3 1-30 15,-3-1-34-15,2 1-30 0,-2 0-31 0,2-1-32 0,-5 1-34 0,2-2-85 16,3 2-112-16,-5-1-67 0,5 1-45 0,-3 0 1 0,1-1 20 0,-1 1 34 15,-1-1 42-15,0 1 44 0,4-4 47 0,-2 4 48 0,0-1 47 0,3-3 49 0,-4 0 54 16,3 4 80-16</inkml:trace>
  <inkml:trace contextRef="#ctx0" brushRef="#br2" timeOffset="8172.61">16406 13540 5 0,'-3'4'43'0,"3"-4"17"16,0 0 12-16,0 0 11 0,0 0 10 0,0 0 7 0,0 0 8 0,0 0 7 15,0 0 13-15,0 0 15 0,0 0-8 0,0 0-25 0,0 0-14 0,0 0-11 16,0 0-1-16,0 0 5 0,0 0 8 0,0 0 8 0,0 0 12 0,0 0 13 15,0 0 15-15,5 0 13 0,-5 0 6 0,0 0 1 0,4 0 4 0,-4 0 2 0,0 0 6 16,5 0 4-16,-5 0 1 0,0 0-2 0,0 0-6 0,0 0-9 16,0 0-8-16,0 0-7 0,2 0-10 0,-2 0-8 0,0 0-6 0,0 0-5 0,2 4-5 15,-2-4-3-15,0 0-1 0,0 0-1 0,0 3 0 0,0-3-1 0,0 0 2 16,0 0-1-16,0 0 0 0,0 0-1 0,0 0-3 0,0 0 3 0,0 0-6 16,-2 4-5-16,2-4-6 0,0 0-8 0,0 0-5 0,0 0-7 0,0 0-7 0,0 0-6 15,0 0-5-15,-2-4-7 0,2 4-6 0,-5 0-9 0,5-3-6 16,0 3-8-16,-2-4-5 0,0 4-6 0,2 0-4 0,0-7-3 0,-2 7-4 0,2 0-4 15,0-7-2-15,2 3-1 0,-2 1-3 0,2-1-2 0,-2 0 1 0,2 2 0 16,0-2-1-16,1 1 2 0,-3 3 0 0,2 0-2 0,-2-4 2 0,0 4-1 16,4 0 1-16,-4 0 0 0,0-4-1 0,0 4-1 0,0 0 4 0,0 0 0 0,0 0 1 15,0 0 1-15,0 0 2 0,0 0 2 0,0 0 3 0,2 0 4 0,-2 0 3 16,0 0 3-16,3 4 7 0,-3-4 8 0,0 4 4 0,0-4 3 0,0 7 5 16,-3-5 3-16,3 2 2 0,-2 0 2 0,2-1-1 0,-2 1 1 0,0-1-1 15,0 1 0-15,2-4-2 0,-3 3-1 0,1 1-3 0,0-4-3 0,2 0-1 16,-4 0-1-16,4 4-3 0,0-4-4 0,-5 0 0 0,5 0-4 0,-4 0 0 0,4 0-4 15,-5-4 1-15,3 4-2 0,0 0-2 0,-3-4 0 0,5 1-2 0,-2-1-2 16,0 1-3-16,0-1-4 0,2 1 1 0,0-1-2 0,-3 0-2 0,3 4 1 16,0-6-3-16,3 3 0 0,-3-1-1 0,0 4 0 0,0-4-1 0,2 1-3 0,-2 3 1 15,0-4-2-15,0 4-2 0,2 0 1 0,-2 0-1 0,2-3-2 0,-2 3-1 16,0 0 1-16,0 0-3 0,0 0 2 0,5 0-3 0,-5 0 0 0,0 0-2 16,2 0 1-16,-2 0 3 0,2 3-1 0,-2-3 3 0,3 4 0 0,-1-4 3 15,-2 0 3-15,0 7 3 0,0-7 2 0,0 4 6 0,0-4 2 0,0 3 3 16,-2 1 4-16,2 2 5 0,-3-2-1 0,1-1 5 0,0 1-2 0,2-4 4 0,-5 7 0 15,3-7-1-15,0 3 1 0,0 1-1 0,-1 0 0 0,1-1-3 0,-2-3-1 16,4 4-3-16,-2-4 1 0,2 0-2 0,-5 2-5 0,1-2 1 0,1 0 1 16,3 0 0-16,-6 0-4 0,1 0 2 0,1-2 0 0,2 2-1 0,-3 0-2 0,1-4 1 15,2 4-5-15,2-3 1 0,-5 3-2 0,3-4-2 0,2 0 0 0,-2 1-3 16,2 3-4-16,-3-4-5 0,3 4-1 0,0-3-1 0,0 3-3 0,3-7-3 16,-3 3-4-16,0 4-2 0,2-4-1 0,-2 4-2 0,2-2 0 0,-2 2-1 15,0 0-1-15,5-4 2 0,-5 4 2 0,2 0 1 0,-2 0 1 0,4 0-1 16,-4 0 1-16,5 0 2 0,-5 0 0 0,2 0 5 0,2 4 0 0,-4-4 1 0,3 0-2 15,-1 2 2-15,-2-2 2 0,2 4 1 0,-2-4 1 0,0 0 0 0,2 4 3 16,-2-4 3-16,2 3 2 0,-2-3 3 0,0 4 2 0,0-4 4 0,0 0 2 16,0 7 3-16,0-7 8 0,-2 3 2 0,2-3 4 0,-2 4 0 0,2-4 6 0,-2 4 1 15,2-4 2-15,-2 3-1 0,-1 1 0 0,-1-4-2 0,4 2 0 0,-2-2 0 16,0 4-3-16,-1-4-1 0,-1 4-2 0,4-4-4 0,-2 3-2 0,-3-3 0 16,5 0-6-16,-2 4 1 0,-3-4 1 0,3 0-5 0,2 0 2 0,-4 3 0 0,2-3 0 15,2 0 1-15,-5 4-2 0,3-4 1 0,2 0 1 0,-2 0 0 16,-3 0-2-16,5 0 1 0,-4 3 1 0,4-3-1 0,-4 0-1 0,4 0 0 0,-5 0 2 15,5 0 0-15,-5 0 0 0,1-3-2 0,4 3 0 0,-2 0-1 0,2 0 0 16,-5 0-1-16,5 0 1 0,-4 0-2 0,4 0 1 0,-4 0-1 0,4 0 1 0,-3 0-1 16,3 0-3-16,0 0 1 0,-4-4 2 0,4 4-1 0,-3 0 0 0,3 0 0 15,-4 0-2-15,4 0 1 0,-4-3-1 0,4 3 0 0,-4 0-1 0,-1 0 1 16,3-4 1-16,-2 4 1 0,-1 0 0 0,0-3 0 0,3 3-3 0,-3-4 1 16,1 4 0-16,0-4 0 0,-3 2 1 0,3 2-1 0,0-4 4 0,-2 1-1 15,1-1 2-15,-1 4 1 0,1-4-3 0,-1 1 3 0,2-1-2 0,-3 1 1 16,3-1 1-16,-3 1-2 0,3-1-1 0,-3-2 2 0,3 2-1 0,-3 1 1 15,4-1-1-15,-2 0 0 0,-1 1 0 0,2-4-1 0,0 3 0 0,-3 1 1 16,6-1 0-16,-5-2-1 0,5 1 0 0,-5 3 0 0,2-2 0 0,0 1 0 16,0-1 2-16,1-3-1 0,-1 3 1 0,1 1-1 0,-1-1-1 0,3 0-1 15,-2 1-1-15,0-1 1 0,2 2 2 0,-2-2 1 0,0-3 0 0,2 3 0 16,-2 1-1-16,2-1 0 0,1 1 0 0,-3-1-2 0,3-3 0 0,-3 3 0 16,3 2 0-16,0-2 0 0,0 1 1 0,0 3-3 0,-1-4 0 0,1-3-2 0,0 7-3 15,0-4 2-15,0 4-1 0,0-3 2 0,0 3 0 0,0-4-1 16,0 4 0-16,0 0-2 0,0-7 2 0,0 7-2 0,0 0 2 0,0 0 1 0,0-4-1 15,0 4 1-15,0 0 0 0,0-2 0 0,0 2-2 0,1-4 1 0,-1 1 0 16,0 3 1-16,0-4-1 0,3-3-1 0,0 7 0 0,-3-7-2 0,1 7 0 16,2-4 0-16,-2 1 1 0,-1-1 1 0,6 0-3 0,-6 2-1 0,1-3 3 15,2 3-1-15,0-2 1 0,-2 1 2 0,3-1 1 0,-1-3 1 0,0 3 0 16,-2 1 1-16,3-1-1 0,2 0-1 0,-5 1 1 0,2-3 1 0,-2 2-1 16,5 1 0-16,-5-1-2 0,5 0 0 0,-5 1-2 0,3-4-1 0,2 3-1 15,-5 1 0-15,3-1 0 0,-1 0 2 0,1 2-1 0,0-2 0 0,-1 1-1 16,1-1 1-16,2 0 2 0,-5 1-1 0,3-1 0 0,2 1 2 0,-2-1 1 15,0 1 0-15,0-1 0 0,3-2 0 0,-3 2 0 0,2 1 1 0,-1-1-1 16,1-3 0-16,-1 3-1 0,2 1 0 0,0-4 0 0,0 3-2 0,-3-2 0 0,5 1 1 16,-2 3-1-16,-1-2-1 0,1 1-1 0,0-1 1 0,0 0-1 0,-1 1-1 15,1-1-1-15,-1 1 1 0,4-1 2 0,-4 4-1 0,3-4 1 0,0 1 1 16,0 3 1-16,-1-4 0 0,4 2 0 0,-3 2-1 0,2-4 3 16,0 1-1-16,0 3 1 0,0-4 1 0,0 0 2 0,0 1-1 0,2-1 1 0,-2 1-2 15,0-1 1-15,1 1-1 0,1-1 0 0,1 0 0 0,-3 2 1 0,2-5-1 16,-2 3-1-16,2 0-1 0,-2 1 2 0,4-4 0 0,-3 3 1 0,1 1-2 15,-2-1 1-15,4 0-1 0,-2 2 0 0,-1-2-1 0,-1 4-1 0,0 0 0 16,3-3-2-16,-3 3 0 0,0 0 1 0,0 0-2 0,0 0 1 0,-1 3-2 16,-2-3-2-16,3 0 2 0,-1 4 1 0,-2-4-1 0,3 2 1 0,-1-2 1 0,-2 4 2 15,2-4-1-15,-5 4 2 0,5-4 2 0,-2 3 3 0,2-3 0 16,-2 0-1-16,2 0-1 0,-2 0 1 0,2 0-2 0,-2 0 2 0,0 0-1 16,2 0 2-16,-2-3 0 0,2 3-1 0,-2-4-1 0,3 4-1 0,-1-4-1 15,-2 4-1-15,2-2-1 0,-2 2-2 0,3-4-2 0,0 4 3 0,-2-3-3 0,0 3 0 16,2-4 0-16,-2 4-3 0,2 0 1 0,-2-4-2 0,0 4 1 0,2 0-2 15,-2-3 4-15,2 3-1 0,0 0 1 0,0 0 4 0,-2 0 0 0,2 3 0 16,0-3 0-16,0 0 0 0,0 0 0 0,0 0 2 0,1 4 0 0,-1-4 2 0,0 0-1 16,0 0 0-16,2 0 0 0,-2 0 0 0,0 0 0 0,0 0 0 0,3 0 1 15,-3 0 2-15,3 0-2 0,-3 0 1 0,0-4-1 0,0 4 1 0,2 0 0 16,-1-3 0-16,-1 3 0 0,0 0-1 0,0 0-2 0,0-4 1 0,0 4 0 16,-3-3-2-16,3 3 1 0,-1 0 0 0,-2 0-1 0,3 0 0 0,-4-4-1 15,4 4 2-15,-1 0-2 0,-5 0 1 0,5 0 1 0,-2 0-1 0,-1 0 1 0,3 0 0 16,-2 0-1-16,2 0 1 0,-5 0 1 0,5 0-1 0,-2 0 0 0,2 4 1 15,-2-4 0-15,2 0-3 0,-2 0 2 0,2 0 1 0,-2 0 0 0,0 0 1 16,2 0 0-16,-2 0 1 0,2 0-1 0,-2 0-2 0,-1 0-1 0,4 0 4 0,-1 0-2 16,-5 0 0-16,7 0 1 0,-6 0 0 0,4 0 0 0,-2 0 1 0,-1 0-1 15,2 0-1-15,0 0 1 0,-1 0-1 0,-1 0 0 0,4 0 2 0,-4 0-2 16,2 0 0-16,0 0 0 0,0 0 0 0,0 0 0 0,-1 0 0 0,-1 0-2 16,2 0 0-16,0 0-1 0,0 0 1 0,-3 0-1 0,1 0 0 0,2 0 0 15,-2 0-1-15,2 0-3 0,-3 0-2 0,3 0-1 0,-2 0-7 0,2 0-1 16,-3 0-7-16,1 0-3 0,2-4-7 0,0 4-3 0,0 0-6 0,-3 0-4 0,1-3-3 15,4 3-3-15,-4 0-6 0,4 0 2 0,-2 0 1 0,-1 0 4 0,2 0 0 16,1 0 4-16,-3 0 4 0,2 0 5 0,1 0 4 0,-3 0 4 0,2 0 4 0,-2 0 3 16,1 0 5-16,3 3 3 0,-7-3 5 0,6 0 1 0,-4 0 1 0,3 4 1 15,-2-4 0-15,2 0 3 0,-2 0 0 0,2 3 0 0,-5-3 1 0,6 4 1 16,-1-4 2-16,-2 0-2 0,2 0 0 0,-2 0 0 0,3 0 2 0,0 0 1 16,-1 0 1-16,-2 0-2 0,3 0 2 0,-1 0-1 0,-2 0 1 0,3 0 0 15,-1-4-1-15,-2 4 1 0,3 0 0 0,-1-3 0 0,-3 3 0 0,1 0 0 16,-1 0 0-16,0-4 0 0,-2 4-1 0,2 0 0 0,-1-3-1 0,-2 3 1 0,0 0 0 15,0 0-2-15,-4 0 1 0,3-4-3 0,-3 4-3 0,0 0-4 0,0 0-2 16,0 0 0-16,0 0-5 0,0 0 0 0,0 0-2 0,0 0-2 0,-3 0-3 0,2-4 0 16,-5 4 0-16,2-2-1 0,0 2 0 0,0-5 4 0,-3 5-1 0,0-2 6 15,0 2 1-15,-1-4 3 0,1 4 2 0,-3-3 2 0,5 3 3 0,-5-4 1 16,3 0 1-16,0 1 1 0,2 3 2 0,-2-4 1 0,0 1-1 0,-1 3 1 16,2-4 1-16,-1 0 0 0,3 1 3 0,-3 3-2 0,3-4 0 0,0 2 2 15,0 2-1-15,0-4 3 0,-2 4 2 0,5-3 2 0,-2 3 5 0,0-4 5 0,-1 4 7 16,4 0 3-16,-1-4 7 0,1 4 4 0,-3-3 5 0,3 3 2 0,0 0 3 15,0 0 4-15,0 0 0 0,0 0 2 0,0 0 1 0,0 0-4 0,0 0-1 16,0 0-5-16,0 0-7 0,3 0-6 0,1 0-8 0,-4 0-5 0,7 0-4 16,0 0-3-16,-3 0-4 0,3 0-3 0,-2 3-3 0,5-3-3 0,-3 0-2 15,1 0-1-15,2 4-2 0,-2-4 0 0,0 0 1 0,2 0 2 0,-2 0 0 0,-1 0 0 16,4 0 1-16,-4 0 0 0,3 4 0 0,-5-4-2 0,2 0 1 0,3 0 1 16,-3 0 0-16,-3 3 1 0,3-3-2 0,-2 0 1 0,1 0-1 0,-2 0-2 15,-2 0 0-15,3 0-1 0,-5 0-1 0,4 0-3 0,-4 0-2 0,3 4-4 0,-3-4-2 16,0 0-3-16,0 0-3 0,1 0-4 0,-1 0 1 0,0 0-3 0,0 0 1 15,0 0 1-15,-1 2 0 0,-2 2 2 0,0-4 2 0,-1 3 0 0,2 1 5 16,-3-4 1-16,1 4 2 0,-3-4 5 0,3 3 2 0,0-3 3 0,-3 4 4 16,3-4 0-16,-3 3 1 0,0 1 1 0,0-4-1 0,0 0-1 0,2 0-1 15,-2 4-1-15,0-4 1 0,0 3 0 0,0-3 0 0,0 0 0 0,3 4-1 0,-3-4 0 16,0 2-2-16,3-2 0 0,0 5 1 0,0-5-1 0,0 2 0 0,-2 2-1 16,5-4 1-16,-2 4 1 0,-1-4-2 0,1 3 1 0,2 1 0 0,1-4 1 15,0 0-1-15,-3 3 1 0,3-3 0 0,-3 4 1 0,3-4 1 0,0 3 1 16,0-3 1-16,0 4 1 0,0-4 0 0,3 4 2 0,0-1 2 0,-3 1 3 15,1-2 2-15,3 2-1 0,-1 0 2 0,1-1 2 0,2 1-2 0,-2 3 1 0,0-4-1 16,3 1 2-16,0 0 1 0,-3 3 1 0,3-1-1 0,0 1 3 0,-2-3-2 16,2 3 1-16,0 0 1 0,0-3-2 0,0 3 3 0,0-1 0 0,-2 1-1 15,2-3 1-15,0 3 0 0,0-4-3 0,-3 5 1 0,6-5-4 0,-5 3-1 0,1-1-8 16,0-3-15-16,-1 2-17 0,2 0-26 0,-3-1-29 0,3 1-28 0,-6-1-34 16,6 1-36-16,-4-4-53 0,-3 0-59 0,0 7-103 0,0-7-120 0,-3 4-48 15,3 3-15-15,-3-1 12 0,2-2 23 0,-3-1 35 0,-2 4 41 0,2-3 43 0,3 3 47 16,-5-3 50-16,0-1 53 0,0 3 62 0,-1-2 69 0</inkml:trace>
  <inkml:trace contextRef="#ctx0" brushRef="#br2" timeOffset="24678.22">17288 12764 49 0,'4'-7'104'0,"0"-1"30"0,3 1 23 0,0 0 23 16,-3-6 17-16,6 2 21 0,1-3 21 0,0-1 19 0,0-2 20 0,1 3 18 16,6-6 20-16,3-2-51 0,1-2-87 0,3-1-37 0,1 1-3 0,6-7-7 15,1-1-8-15,3-3-6 0,5 0-5 0,2 0-8 0,1-7-11 0,7 0-10 16,3-1-11-16,1-1-10 0,3-2-11 0,2 1-11 0,4-4-13 0,0-1-11 15,4-2-12-15,1-1-12 0,0 0-13 0,1 2-13 0,3-6-14 0,-1 5-13 16,1-5-12-16,0 6-7 0,1-2-5 0,-4 4-4 0,4-4-1 0,-6 4 1 16,4 3 2-16,-6 1 4 0,2 3 8 0,-3 0 7 0,-2 4 7 0,-2 3 9 15,-2-4 12-15,-3 5 11 0,-3 1 13 0,-4 2 11 0,0 4 12 0,-3-2 7 16,-3 1 6-16,-3 4 5 0,-3-1 6 0,2 5 3 0,-3-2 0 0,-6 2 4 16,2 2 6-16,-6 0 5 0,0 5 4 0,-3-5 5 0,0 3 5 0,-4 2 0 15,-1-1-2-15,-3 3-1 0,1-2 1 0,-5 5 0 0,0-2-3 0,-2-1 3 16,0 5 0-16,-3-5 2 0,1 4-2 0,-2 0-2 0,-3 3-1 0,-2-3-7 15,0 3-4-15,0-3-8 0,-2 5-9 0,-3-2-12 0,3 1-15 0,-7-1-12 16,1-3-13-16,-6 7-13 0,0-4-10 0,-1 4-10 0,-3 0-6 0,-4 0-5 16,-3 4-3-16,2-1 2 0,-6 1 2 0,-3 3 11 0,3-3 16 0,-1 2 17 15,-5 1 23-15,6-3 20 0,0 3 20 0,3-7 16 0,1 3 14 0,3 1 9 16,3-4 8-16,2 0-3 0,5 0-4 0,2-4-10 0,5 4-4 0,-1-3-14 16,6 3-12-16,3-4-15 0,4 1-15 0,0-1-15 0,1 4-14 0,6-7-13 15,1 3-13-15,3 2-7 0,0-5-12 0,4 3-2 0,0-3 3 0,3 3 1 16,0 1-1-16,-2-5-2 0,6 8-2 0,-1-3-1 0,-5 3 1 0,5 0 2 15,-5 0 2-15,5 0 2 0,-5 0 2 0,0 3 7 0,0 1 4 0,-4 3 3 0,-1-3 7 16,2 3 5-16,-4 0 7 0,-1-1 12 0,-4 5 9 0,3-4 10 16,-3 4 9-16,-3-4 9 0,1 4 13 0,-2-1 9 0,-3 0 8 0,1 1 11 0,-3 2 8 15,0-2 8-15,-2 0 7 0,0 0 2 0,0 2 3 0,-2-2-2 16,0 3-5-16,0-1-4 0,-3-2-7 0,1 3-9 0,-1 1-12 0,-1 2-15 0,-1-3-21 16,0 4-23-16,1-1-28 0,-3 1-30 0,0-2-36 0,0 2-60 0,2-1-71 15,-1 5-67-15,-2-4-66 0,4-1-24 0,-3 4-8 0,-2-4 9 0,4 1 12 16,-1 0 22-16,-2-1 26 0,-1-3 30 0,3-1 33 0,-6 2 41 0,3-5 42 15,0 1 58-15</inkml:trace>
  <inkml:trace contextRef="#ctx0" brushRef="#br2" timeOffset="29819.88">20478 11076 74 0,'6'-3'138'0,"-5"-5"38"0,-1 2 34 0,3-1 24 16,-6-7 19-16,3 3 12 0,-4-2 8 0,0 2 6 0,1-3 0 0,2-1 2 15,1 2-2-15,0-1-85 0,1-1-126 0,2 6-66 0,-2-9-34 0,5 7-23 16,-5-6-22-16,3-1-4 0,3 5 1 0,-1-9 12 0,-1 4 16 0,2-2 21 16,0-2 20-16,0 2 21 0,0-5 19 0,0 4 20 0,-2 0 22 0,2-3 15 15,3 0 14-15,-5 2 12 0,2-3 10 0,-1 5 4 0,-1 2 0 0,2 1-8 16,-3-1-11-16,2 5-13 0,1 2-10 0,-3-3-16 0,-3 7-14 0,-1-1-13 15,3 6-12-15,0-5-8 0,-3 7-7 0,1 0-2 0,-1 0 2 0,0 0 5 16,0 0 4-16,0 0 5 0,3 7 5 0,-2-5 4 0,-1 2 4 0,0 3 5 16,3 4 3-16,0 0 6 0,-3-4 4 0,1 6 1 0,-1-2-1 0,4 3-5 15,-1-1-7-15,1 2-10 0,2-4-7 0,-5 2-7 0,6 1-6 0,-3 1-3 16,6-6-2-16,-6 2-4 0,3 0-6 0,0 3-5 0,-2-7-12 0,2 3-14 16,3-3-17-16,-3 4-22 0,-2-4-26 0,1 0-46 0,-1 3-54 0,1-3-63 15,-2 0-66-15,0 0-41 0,-1 1-22 0,-2 1-6 0,-1-2 8 0,0 1 18 0,-1-1 21 16,-2 0 30-16,-4-3 30 0,3-1 37 0,-3 1 40 0,-4-4 49 0,3 0 56 15</inkml:trace>
  <inkml:trace contextRef="#ctx0" brushRef="#br2" timeOffset="29957.91">20485 10751 15 0,'-1'-3'144'0,"1"-5"70"16,0 1 47-16,0 0 35 0,-3 0 27 0,0-6 21 0,3 5 18 0,-1 1 9 16,2 0 13-16,-1 0 12 0,6-3 12 0,-5 7 9 0,3-5-106 0,3 5-172 15,3-1-88-15,-2 1-48 0,3-1-29 0,0 1-16 0,3 3-18 0,0-4-14 16,-2 0-15-16,2 2-17 0,0 2-27 0,1 0-34 0,0 0-37 0,2 0-36 15,-5 2-36-15,5 2-38 0,-5-4-15 0,3 4-4 0,2-1 8 0,-5 1 14 0,5-1 23 16,-5 1 25-16,5-4 29 0,-6 3 31 0,1-3 38 0,-1 0 38 0,1 0 39 16</inkml:trace>
  <inkml:trace contextRef="#ctx0" brushRef="#br2" timeOffset="30393.1">20921 10744 2 0,'0'0'57'16,"-2"4"25"-16,2-4 14 0,0 7 9 0,0-7 6 0,-5 0 7 0,5 0 3 15,0 0 7-15,0 0 9 0,0 0 13 0,0 0 19 0,0 0-17 0,0 0-37 0,0 0-11 16,0 0-4-16,0 0 9 0,0 0 12 0,0 0 12 0,0 0 12 0,0 0 7 16,0 0 11-16,0 0 4 0,5 0-1 0,-5-4-7 0,2 1-13 0,2-1-16 15,-1-3-19-15,-1 0-18 0,3-1-16 0,-1-1-14 0,-2-2-12 0,3-3-7 16,-1 3-11-16,-2-2-3 0,3-2-5 0,-3 1-1 0,0 1-1 0,3-2-1 15,-5 1 1-15,2 1 0 0,0-2-2 0,-2 1 0 0,0 3-2 0,0 2 0 16,0-2-2-16,0-3 0 0,0 6-1 0,0 2-1 0,0-1-3 0,0 0-3 16,0 3-8-16,0 1-9 0,0 3-8 0,0 0-7 0,0 0 1 0,0 0 2 15,0 0 6-15,0 0 6 0,0 0 8 0,0 0 7 0,2 3 5 0,-2 1 5 16,3 3 5-16,-1-3 7 0,0 3 6 0,0 3 8 0,0-3 8 0,3 3 1 16,-3 1 1-16,2-1-4 0,1 4-8 0,-3-3-7 0,3 0-4 0,1 2-9 15,-1-6-5-15,1 4-5 0,1-4-3 0,-2 4-1 0,1-5-1 0,1 1 1 16,-1-3 3-16,1 3 1 0,0-4 3 0,0 1 3 0,-3-4 2 0,3 0 4 15,-3 0 1-15,3 0 3 0,0 0 0 0,-3-4 3 0,3 1-1 0,-3-1-2 16,3-3-1-16,-1 0-3 0,1 1-4 0,-2-1-4 0,1-4-4 0,0 0-8 16,4 0-9-16,-6 2-9 0,3-2-9 0,0-3-13 0,-6 3-10 0,6 1-15 15,-3 3-16-15,-1-4-28 0,-1 4-32 0,0 0-67 0,1 1-80 0,-2 2-57 16,-1 1-44-16,0 3-12 0,6-4 4 0,-6 4 15 0,1-4 18 0,-1 4 23 16,3-3 26-16,-3 3 28 0,1-4 32 0,2 1 42 0,-3 3 46 0,0-7 64 0</inkml:trace>
  <inkml:trace contextRef="#ctx0" brushRef="#br2" timeOffset="30669.17">21442 10321 15 0,'-6'-4'141'0,"2"1"62"0,0 3 41 0,-3 0 31 15,-1-4 24-15,-2 4 21 0,2 0 18 0,-3 0 15 0,0 4 14 0,0-4 13 16,4 3 10-16,-3 1 12 0,2-2-104 0,1 2-167 0,3 0-74 0,0 3-27 16,-2-4-10-16,5 1-3 0,-2 3 1 0,3 0 0 0,3-3 4 0,-2 2 6 15,5 1 5-15,-2-3 4 0,0 3 5 0,3 0 4 0,1-3 5 0,2 3 3 16,1 0 1-16,0-1-2 0,3-2-1 0,-2 3-4 0,3 0-3 0,-1-3-2 15,1 3-6-15,2 0-6 0,-2-1-5 0,-1 1-4 0,1-3-6 0,-1 3-2 16,-2 0-5-16,-1 0-2 0,0-1-1 0,-1-2-2 0,-2 0-1 0,-1 3 1 16,-3-4 4-16,2 1 2 0,-5-4 6 0,-1 0-1 0,-1 7-1 0,-2-7 2 15,0 4-1-15,-1-4 3 0,-3 3-2 0,1 1 2 0,0-2-3 0,-5 2-3 16,1-1-11-16,2-3-13 0,-3 8-18 0,1-8-24 0,-1 7-28 0,3-7-27 16,-3 3-60-16,1 1-73 0,2 0-79 0,-2-1-83 0,3 1-30 0,2 2-8 0,-5 1 7 15,6-3 16-15,0-1 22 0,-6 1 27 0,6 3 32 0,-3-3 36 0,3-1 41 16,0 1 45-16,-6-4 62 0,6 2 70 0</inkml:trace>
  <inkml:trace contextRef="#ctx0" brushRef="#br2" timeOffset="31338.32">21048 11129 1 0,'-2'3'97'0,"2"1"58"0,-3-4 33 15,1 4 25-15,0-1 20 0,-2 1 15 0,4 3 18 0,-5-1 17 0,5 1 17 16,-2 4 16-16,2 0 13 0,-5 2 14 0,5 1-77 0,0 4-128 0,0 3-58 16,0-3-19-16,0 6-9 0,5-3-1 0,-3 0-1 0,0 4 3 0,1-5-2 15,1 2-5-15,0-2-4 0,1 2-3 0,-1-6-1 0,3 2 1 0,-3-3-1 16,3 2 1-16,-2-7 0 0,-4 1 1 0,6 0-2 0,-2-5-1 0,-1 1-2 15,1-3-1-15,-3 3-1 0,0-7 0 0,1 3 2 0,-3-3 1 0,0 0 0 16,4 0-4-16,0-3-4 0,-1 3-14 0,-2-7-11 0,2 3-17 0,-1-3-13 16,0 1-14-16,1-5-10 0,-2-3-9 0,-1 3-6 0,3-2-2 0,-1-2-4 0,-2 1-1 15,0 1-4-15,0-2 0 0,0 5 4 0,0-5 9 0,0 6 11 16,-2 1 11-16,-1 1 13 0,3 4 12 0,-1-4 8 0,1 3 6 0,0 4 0 0,0 0-2 16,0 0 0-16,0 0 3 0,-5 4 8 0,3-4 6 0,-1 7 10 0,2 0 6 15,-2 0 8-15,1 0 6 0,0 3 5 0,2 4 9 0,-4 1 7 0,4-2 5 16,-3 1 7-16,1 1 3 0,2-1 5 0,0-1-2 0,2 5-5 0,1-7-9 15,-3 2-8-15,4-2-9 0,0 3-6 0,-1-4-6 0,3 1-9 0,-1-1-6 16,1-2-7-16,1 1-2 0,-2-2-4 0,1 1-2 0,-1-1 0 16,1 0-2-16,-1-3 0 0,-4-1-2 0,4 1 2 0,0-2 1 0,-4 3 4 0,-1-5 7 15,0 0-5-15,0 0 0 0,0 0-7 0,0 0-11 0,-1-7-8 0,1 3-5 16,-5-3-9-16,0 0-8 0,4 0-4 0,-4-4-3 0,-1 1-6 0,-1-4-5 16,3 3-7-16,-3-2-9 0,-3-2-3 0,4-2 1 0,0 7 3 0,-4-8 7 15,4 4 4-15,-1-1 5 0,1 2 7 0,1 2 7 0,-1 0 3 0,1 2 3 16,0-2-3-16,1 4-5 0,2 3-29 0,0 1-40 0,2-1-36 0,0 4-28 15,0 0-27-15,0 0-24 0,0 0-27 0,2 0-27 0,0 4-15 0,2-1-8 16,1 1 5-16,0 3 9 0,-1 0 18 0,3 3 22 0,-3 1 39 0,3-4 44 0,0 4 39 16,-1-2 32-16,0 2 32 0</inkml:trace>
  <inkml:trace contextRef="#ctx0" brushRef="#br2" timeOffset="31826.43">20850 11923 10 0,'0'8'130'0,"-5"-1"60"0,1-1 39 0,2 1 26 0,-3 0 21 0,1 4 16 15,0-7 17-15,0 3 14 0,-2-1 14 0,2 5 12 0,3-4 12 0,-2 7 9 16,0-3-95-16,3 2-155 0,0 5-71 0,3-5-28 0,0 2-13 0,-3 3-1 16,1-5-2-16,2 1 1 0,-2 1-2 0,-1-6 0 0,3 6-2 0,0-5-1 0,-2-2 1 15,-1 1 2-15,0-2 7 0,3-3 7 0,-3 0 10 0,0-4 7 16,0 7 6-16,0-7 3 0,0 0-2 0,0 0-4 0,0 0-6 0,0 0-6 0,0-7-7 16,0 3-7-16,2-2-6 0,-2-1-12 0,0-4-10 0,2 0-16 15,1-3-12-15,1 1-17 0,-2-5-8 0,3-3-5 0,1 0-1 0,-1-1 4 0,-1-2 5 16,0 4 7-16,3-5 8 0,2 4 8 0,-4 3 9 0,1-2 7 0,1 5 6 15,-1-2 5-15,-1 7 7 0,1-1 7 0,1 4 6 0,-3 0 5 0,3 0 9 16,0 3 3-16,-3 0 8 0,1 4 9 0,-1 0 6 0,3 0 7 0,-5 4 8 16,3 0 6-16,-1-1 5 0,1 4 8 0,-3 0 5 0,2 1 1 0,-2 1 2 15,3 2-1-15,-5 0 1 0,2 0-4 0,0-2-5 0,-2 6-6 0,0-5-6 16,0 1-9-16,0-1-6 0,0 1-9 0,0-4-2 0,-2 4-3 0,0-4-3 16,2 0-1-16,-5-1-4 0,3-2-1 0,-2-1-3 0,2 1 0 0,-3-1-8 15,-2-3-6-15,1 4-12 0,-1-4-13 0,0 0-20 0,-1 0-26 0,-2-4-28 16,4 1-35-16,-3-1-70 0,0 1-85 0,0-1-69 0,2-2-60 0,1-1-21 15,-3 0-3-15,2-1 13 0,1 1 17 0,-1-4 23 0,2 4 29 0,-1-2 36 16,1 1 37-16,1 1 44 0,0 0 47 0,1 0 65 0</inkml:trace>
  <inkml:trace contextRef="#ctx0" brushRef="#br2" timeOffset="32261.81">21253 12256 17 0,'1'-4'94'0,"-1"-2"42"0,0 1 33 0,-1 3 29 0,1-5 26 0,-6-1 23 0,5-2 19 16,-2 0 19-16,0-1 15 0,2 4 16 0,-2-7 10 0,2 3-39 0,-2 1-73 15,3-1-50-15,-3 1-41 0,3-5-25 0,0 6-14 0,0-6-13 0,3 1-11 16,-3 1-7-16,0-2-5 0,3 5-7 0,-3-5-4 0,1 6-1 0,2-2 1 15,-2 0-2-15,-1 4 0 0,6-3-4 0,-5 3-3 0,2 0-5 0,0 3-7 16,-2-3-3-16,3 7-6 0,2-3-1 0,-5-1-3 0,3 4 1 0,2 0 2 16,-5 0 4-16,6 4 4 0,-3-1 1 0,2 1 4 0,-2-1 2 0,3 4 4 15,-3 1 3-15,0-1 2 0,3-1 2 0,0 5 2 0,-3-4 0 0,3 4 1 16,0-2-4-16,-2 2-2 0,1-4-5 0,1 0-4 0,-2 4-5 0,2-5-4 16,-3-1 0-16,3 1-1 0,-1-2 2 0,-2-4 2 0,0 3 3 0,-1-3 3 15,-3 0 4-15,4 0 3 0,-3-3 1 0,5 3 2 0,-6-4 2 0,1-2-1 16,-1-1-1-16,0-4 0 0,0 0-6 0,0 0-3 0,3-2-7 0,-3-5-7 15,0 4-5-15,0-7-6 0,0 4-5 0,0-4-1 0,0 3-4 0,-3-2 0 16,3 2-2-16,0 1 0 0,-1 3 1 0,1-4-1 0,0 7 0 0,-3 1-4 0,0-1-6 16,3 1-13-16,0 6-15 0,0-3-17 0,0 7-25 0,0-4-27 15,0 4-42-15,3-2-50 0,-3 2-48 0,4 0-46 0,-4 0-37 0,4 2-32 0,2 2-2 16,1-4 7-16,-3 7 21 0,3-3 25 0,-3 3 29 0,3-4 31 0,-3 1 36 16,3 3 38-16,-3-3 47 0,0 2 46 0</inkml:trace>
  <inkml:trace contextRef="#ctx0" brushRef="#br2" timeOffset="32562.88">21592 11829 1 0,'4'0'104'16,"-4"-7"68"-16,0 7 46 0,0-4 38 0,-1 0 35 0,-2 1 31 16,-1-1 27-16,-3 2 25 0,3 2 22 0,0-4 19 0,-3 1 17 0,3 3 14 0,-3 0-84 15,3-4-135-15,-2 4-79 0,2 0-42 0,0 4-33 0,1-4-25 0,-1 0-24 16,1 3-23-16,-1-3-15 0,4 4-15 0,-1-2-7 0,-2 2-12 16,0-1-6-16,3 1-2 0,0 0-3 0,0 3-2 0,0-4 3 0,6 1 5 0,-6 0 4 15,1 3 10-15,3-5 8 0,3 5 8 0,-1-3 6 0,-1 3 8 0,2 0 8 16,4-3 6-16,-1 3 5 0,-2-1 4 0,3 1 3 0,3 1 3 0,-3-1 1 15,0 3 0-15,3-2 2 0,-3-1-2 0,0 3 0 0,2-3-1 0,-2 3-1 16,-2-2 0-16,2 1-3 0,-2-2-1 0,-3 1-2 0,3-1 1 0,-2 0 2 16,-3-3 2-16,-1 3 8 0,1-5 10 0,-2 3 6 0,-2-3 2 0,0-2 3 15,0 4-1-15,-2 0 2 0,-2-4-1 0,-3 3-1 0,2 1 1 0,-1-1 0 16,-3 1-2-16,-2-4-3 0,0 7-4 0,0-3-8 0,-3-4-13 0,1 7-10 16,2-7-8-16,-5 6-11 0,3-6-10 0,0 4-16 0,-1-1-20 0,1 1-23 15,0-1-29-15,-1 1-53 0,3-1-67 0,3 1-77 0,-2 0-78 0,3 3-31 16,2-1-7-16,-2-2 7 0,0-1 15 0,3 4 20 0,-3-3 25 0,3-1 31 15,-2 1 35-15,2-4 40 0,0 0 42 0,4 0 60 0,-7 0 65 0</inkml:trace>
  <inkml:trace contextRef="#ctx0" brushRef="#br2" timeOffset="32846.95">20837 12623 17 0,'0'0'149'16,"0"0"74"-16,-3-7 48 0,3 0 35 0,0 0 27 0,0-4 22 16,5 2 19-16,-3-2 15 0,7 0 17 0,3-2 13 0,0 2 13 0,9 0 10 0,1-3-110 15,4 4-172-15,1-1-94 0,6-3-50 0,3 3-27 0,0-2-16 0,4 2-10 16,0-3-8-16,1 3-9 0,2-2-6 0,4 2-8 0,-6 0-11 15,5 2-11-15,-1 2-14 0,2-4-25 0,0 4-34 0,-3-4-41 0,3 5-50 0,-2-1-43 16,1-1-38-16,-1 1-10 0,-1 0 5 0,1 0 15 0,-3 3 16 0,0-2 19 16,0-1 22-16,-2 0 27 0,-1 0 28 0,1 0 40 0,-6-1 42 0,1-1 48 15</inkml:trace>
  <inkml:trace contextRef="#ctx0" brushRef="#br2" timeOffset="37363.01">16030 9942 52 0,'-11'7'84'0,"-3"0"11"0,2 1 12 0,1-5 11 16,-6 1 14-16,5-4 11 0,-5 2 9 0,5 2 8 0,-2-4 11 0,-1 4 9 15,-2-4 6-15,5 0-57 0,-5 3-97 0,5 1-16 0,-5-1 25 0,2 1 11 16,3-1 4-16,-5 1-1 0,5 0-2 0,-5 3-1 0,0-5 1 0,4 5 5 16,-3 1 1-16,-2-5 6 0,3 4 7 0,2 1 5 0,-3-1 5 0,3 0 2 15,-3-1-4-15,3 1-1 0,-1 4-4 0,1-4 0 0,0 4-3 0,-1-1-4 16,1 0-2-16,0 5-4 0,1-2-5 0,-3 5-10 0,4 0-8 0,-3 2-8 16,-1 2-7-16,2 2-4 0,-3 3-5 0,3 2-2 0,-3-1-4 0,1 6-2 15,0 1-1-15,-2 5-2 0,-1-2-1 0,2 4-4 0,-1 0-1 0,-1 4 0 16,0 3 0-16,2 0 2 0,-2 2 1 0,1 2 5 0,1 0 3 0,-2 7 3 0,1-5 3 15,2 5 1-15,-3 0 1 0,4-1 2 0,-1 4 5 0,1-1 2 16,2 2 4-16,-2 2 2 0,3 1 3 0,-3 3 2 0,3 4 1 0,0-5-3 0,0 8-5 16,3-4 0-16,-2 5-3 0,4 2-2 0,-3 1 2 0,2-1-4 15,1 4-2-15,0 0-3 0,1-4-2 0,0 5-4 0,1-1-2 0,1-4-4 0,2 1-2 16,-4 3 1-16,5-4 4 0,-2-2 1 0,2 2 2 0,-3-3 3 0,3-4 0 16,0 5 4-16,0-5 0 0,0-3 3 0,0 0 2 0,0 0 1 0,0-3 3 15,0-5 0-15,3 4 1 0,-1-6 1 0,-2 4-3 0,5-9 0 0,-5 1-4 16,1-3-1-16,4-4-2 0,-3 0-3 0,3-3 1 0,0-4-3 0,-1 0 2 15,0-4-2-15,0-3 0 0,3 0-1 0,-3-3 1 0,3-1-3 0,3-7 0 16,-4 5-2-16,0-5 0 0,4 1 1 0,-3-5-1 0,4 2 1 0,-3-2 0 16,0 2-1-16,5-5-1 0,-2 4-1 0,0-4-1 0,1 1-1 0,-1 0-1 15,3-1 1-15,0 1 1 0,-2-5 1 0,2 1 0 0,1 4 0 0,2-4 0 16,1 0-1-16,-3 0-1 0,0-4-2 0,3 1-1 0,0-1-3 0,0 1-2 16,-3-5-1-16,6 1-4 0,-3 1-3 0,-3-5-3 0,0 1-1 0,3-4-1 15,-3 0 2-15,1-4 1 0,-3 1 2 0,1-1 2 0,-1-7 5 0,0 5 1 16,-2-8 4-16,0-4 1 0,0 1 5 0,1-1 7 0,-3-6 3 0,-1-1 7 15,4-6 2-15,-3 0 0 0,-1-4 2 0,1-5 0 0,0 2-1 0,2-4-2 16,-2-7 0-16,0 3 0 0,2-5-1 0,0-2-1 0,0 0-1 0,1-3-4 16,1-3-3-16,-2 3-2 0,5-4-2 0,-4-2-1 0,5-6-2 0,-5 6-2 15,4-5 0-15,0-3 0 0,2 1-3 0,-6 2-1 0,6-6-2 0,-1 2 0 16,-5-2 2-16,6 0 1 0,-4-2 1 0,1-1-1 0,-1 3 1 0,1-4-2 16,-4-1 0-16,4-2-1 0,-1-1 0 0,0 1-2 0,-2-4-1 0,2 0 1 15,0-3-1-15,1-1-4 0,-1-3-2 0,-2 0 0 0,5 0-1 0,-5 3 0 16,5 1 0-16,-5-4 0 0,5 7 1 0,-2 0 0 0,-1 4 2 0,-2-2-1 15,4 6 2-15,-3 2 0 0,-2 5 3 0,0-2 3 0,3 9 3 0,-6-2 0 0,2 2-1 16,-4 6 0-16,1 3 0 0,-5 0 2 0,2 4-1 0,-4 0 0 16,0 7 0-16,-1 0 0 0,-4 4 0 0,-2 3-3 0,-2 0 2 0,2 4-1 0,-5-1 1 15,-2 7-1-15,0-2-1 0,-1 2 1 0,0 3-1 0,-3 2-1 0,-3 2 2 16,5-3-2-16,-5 4 1 0,2 3 2 0,-2 0-2 0,2 0-1 16,-5 4 1-16,6-4 0 0,-4 3 0 0,4 0-2 0,-4 0 1 0,4 5 0 0,-1-1 0 15,1 0-1-15,-3 0 0 0,5-1-1 0,-5 5 0 0,3-1 0 16,-1 2 0-16,1 2-2 0,-3-4 1 0,4 8 0 0,-6-4-3 0,6 2-1 0,-3 2-1 15,0-1-4-15,2 8-6 0,1-4-6 0,-1 1-11 0,0 1-9 0,2 2-19 16,1 0-17-16,1 3-28 0,-1-1-32 0,4-2-52 0,0 3-66 0,0 3-66 16,2-2-69-16,0-1-21 0,5 3-2 0,-1 1 10 0,-1 0 20 0,1-1 22 15,0-3 26-15,1 4 32 0,0-8 35 0,-1 4 41 0,-1-7 45 0,1-3 57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08T07:28:52.11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FF0000"/>
    </inkml:brush>
    <inkml:brush xml:id="br4">
      <inkml:brushProperty name="width" value="0.05292" units="cm"/>
      <inkml:brushProperty name="height" value="0.05292" units="cm"/>
      <inkml:brushProperty name="color" value="#0070C0"/>
    </inkml:brush>
  </inkml:definitions>
  <inkml:trace contextRef="#ctx0" brushRef="#br0">7671 8272 9 0,'5'0'133'0,"-2"0"74"0,1 4 51 0,-4-4 37 0,0 0 26 16,0 0 12-16,5 4 10 0,-3-4 4 0,2 0 7 0,-4 0 11 0,0 0 6 15,0 0 9-15,0 0-98 0,5 0-156 0,-5 0-83 0,2 3-42 0,-2-3-15 16,4 0-4-16,-4 0 14 0,0 4 16 0,3-1 20 0,-3 1 19 0,0-1 12 16,0-3 6-16,2 4 10 0,-2 0 7 0,0-2 7 0,0 3 7 0,0 1-2 15,-2-2 0-15,2-1-5 0,-3 1-9 0,2 3-8 0,-2-4-6 0,-1 5-6 16,1-1-4-16,-1-1-3 0,0-2-3 0,-3 3-4 0,3 0-2 0,-3 0-3 16,0 0-4-16,0-1-3 0,-1 1-1 0,1 1-4 0,-4-1-3 0,3 0-2 15,-2 4-3-15,-1-4-3 0,0-1-3 0,3 1-4 0,-5 4-1 0,1-4-4 16,-2-1-1-16,0 5-1 0,3-4-4 0,-4 4 0 0,1-4 0 0,-1 4-1 15,1-5 2-15,-2 5 0 0,-1-4 2 0,-1 4 2 0,3-4 2 0,-3 2-2 16,0-1 5-16,-1-1-1 0,-2 4-1 0,3-4 3 0,-1 0-2 0,-2 3-2 16,-1-3 1-16,0 0-1 0,3 0-3 0,-4 4-1 0,1-5-3 0,0 5-1 15,-3-4-2-15,3 4-1 0,-4-2-2 0,1-1-1 0,0 2 0 0,-1 1-1 16,1 0 1-16,-1-2 2 0,0 6-1 0,-2-4-1 0,2-2 1 0,0 2-1 16,-2 0 2-16,2 0 0 0,-3-2 1 0,3 2-1 0,-3-4 2 0,1 4-1 15,-1 0 0-15,0-4-1 0,0 3 0 0,-1 0-1 0,1-3 1 0,0 4-1 16,0-5-1-16,0 1 1 0,3 4-1 0,-1-4 0 0,0 1-1 0,-2-1 2 15,5-1 1-15,-2 1-1 0,1 0 5 0,0-3-1 0,3 3 3 0,-2-3 4 0,1-1 0 16,4 1 2-16,-3-2 0 0,1 3 4 0,3-5-2 0,0 0 3 16,-1 0 1-16,1 0-1 0,0 0 0 0,0-5-2 0,0 3-1 0,0-2-2 0,2 1-2 15,-2-1-1-15,-3 0-1 0,3-3-1 0,0 0-1 0,0 0 0 16,2 1 1-16,-1-1 1 0,-1 3 6 0,3-7-1 0,0 4-1 0,-1 0 2 0,0-3 2 16,4-1-3-16,0 1 2 0,-4 3-1 0,5-3-2 0,-2-1 2 0,2 0-1 15,0 1-3-15,0 0-3 0,0-4-3 0,0 3-1 0,2-4-4 0,0 6 0 16,-2-6 0-16,4 1-1 0,-2 1 1 0,0-2-3 0,3 1 0 0,-1 1 0 15,0-2 0-15,1 1 0 0,1 1-1 0,-1-5 0 0,1 4 0 0,-1-3-1 16,3 2 0-16,-1-3-2 0,2 2 2 0,-3-2-1 0,3 1-1 0,0-1 0 16,-1 0 1-16,1-2 0 0,2 2 2 0,-2-3 0 0,2 0 0 0,0 4 2 15,0-5 1-15,0 4 1 0,0-2 5 0,2-2 1 0,0 5 0 0,1-4 3 16,1 1-1-16,1 2 1 0,-1-3 0 0,1 0 1 0,1 4-2 0,1-5 0 16,-1 2-1-16,3-2 0 0,0 2-1 0,2-2-3 0,0-3-2 0,1 5-3 0,1-4 0 15,3-1-1-15,-3 1-1 0,2-1 0 0,3 1 0 0,-2-5 1 0,2 5-1 16,1-4 2-16,3 3-1 0,-1-3 0 0,1 1 2 0,3-2 0 0,-2 2 3 15,2 2 0-15,1-3 1 0,2 0 2 0,-2 3-1 0,0-2 1 0,3 1 0 16,-1-1 0-16,1 3-1 0,-3-5 2 0,3 5 0 0,0-5-2 0,0 5 1 16,0-1-1-16,0 1-1 0,1 0-1 0,-1-1 0 0,0 1 0 0,2-1 0 0,-2 5-1 15,5-6 1-15,-6 10 0 0,6-10 0 0,-1 10 1 0,-2-6 1 0,2 2-2 16,0-2 1-16,3 2 0 0,0 2 1 0,0-4 1 0,0 5-1 0,-2-4 1 16,2 4-2-16,0-1 2 0,0 1-2 0,-3 3 0 0,0-4 0 0,3 5-2 0,-3-5 1 15,-2 3 1-15,0 6-1 0,3-6-1 0,-5 1 0 0,1 3 0 0,2 2-1 16,-2-2 1-16,-1 0 0 0,5 0-2 0,-6 2 2 0,4-2 0 0,-2 4 1 15,2-4-1-15,-3 5 1 0,3-5-2 0,-2 4 1 0,2-4 0 0,-2 4-1 16,-1 1-1-16,3-1-1 0,-3 0 1 0,1-1-1 0,-1 1 0 0,0 0 3 16,-2 3-3-16,0 1 1 0,-1-3-1 0,1 6 0 0,0-7 2 0,-1 7-2 0,-1-4 1 15,2 0 0-15,-3 4 1 0,3-3 1 0,-3 3-1 0,3 0 1 0,-1-4 0 16,0 4 0-16,-1 0-1 0,3 4 2 0,-5-4-1 0,5 0 0 0,-2 3 0 16,0-3 1-16,-1 4-1 0,1 0-2 0,-1 3 1 0,1-7-1 0,-1 6 1 0,0 1-1 15,-3-3 1-15,3 3-2 0,-3 0 1 0,0 0-1 0,0 4 0 0,0-9 2 16,-2 9 1-16,3-4-2 0,-4 4 2 0,4-5 0 0,-1 1 1 0,-2 4 0 15,2 0 0-15,0-4 1 0,-2 0-1 0,1-1 1 0,-2 5 0 0,-1-4 1 16,2 4-1-16,-3-4 0 0,1 3 0 0,-1-3-1 0,-1 4 0 0,2-4-1 16,-4 0 1-16,4 4-1 0,-3-5 1 0,3 5-1 0,-3 0 1 0,-1-2 0 0,4 2-2 15,-3 0 2-15,2-1-1 0,-5 1 1 0,3 3 0 0,2-4 0 0,-2 1 1 16,0 2 1-16,-1-2-1 0,1 3 0 0,-1-3 1 0,1 2 0 0,-1 2-1 16,0-4 0-16,-2 3-1 0,2-1 1 0,-3-2 2 0,0 3 0 0,3 0 1 15,-3 0 1-15,0 0 0 0,-3-1 2 0,3 2 1 0,-1-1 3 0,-2-1 1 16,1 5 1-16,0-3 4 0,-2 2-1 0,2 0 3 0,-3 0 0 0,1 1-1 0,0 0 0 15,1 3-1-15,-3-3 2 0,2 2-2 0,-3 2 0 0,1-2-1 0,-1 1-1 16,0 0-1-16,-1 0-3 0,1 0 0 0,0 0-2 0,-1 0-1 0,-1 0-1 16,0 1-1-16,3 2-1 0,-5-4 0 0,2 2 0 0,0 2 0 0,0-3-1 15,-2 3-1-15,2-2-1 0,-2 2 1 0,0 1 1 0,0-1-1 0,-2 1 2 16,2-1 2-16,-2 0-1 0,0 1 1 0,0-1 1 0,-3 1 3 0,1 0-1 0,1 0 1 16,-1 2-1-16,-3-3 2 0,3 5 1 0,-3-5-1 0,1 1 1 0,-3 3-1 15,2-3 0-15,-4-1 1 0,2 3 1 0,0-1-3 0,-2 1 0 0,0-3 2 16,-3 5-3-16,2-5 3 0,-2 5-1 0,0-5-1 0,2 3-1 0,-5 2 0 0,2-1 0 15,0 0-1-15,-3 0-2 0,0-1 3 0,0 2-2 0,0 2-1 0,-4-3 1 16,0 4-5-16,3-4 2 0,-6 3-2 0,0-2-2 0,-1 2 2 0,-2-3-2 16,-1 4 0-16,3-5-1 0,-6-3-2 0,5 5-6 0,-5-1-6 0,1-3-11 15,2-1-13-15,-4-4-16 0,4 2-19 0,-5 2-23 0,6-6-25 0,-3 2-25 16,2-2-28-16,-2-3-32 0,2 1-33 0,0-1-99 0,3-5-128 0,-2 5-58 0,2-5-22 16,0-3 5-16,-2 3 20 0,5-6 29 0,-2 0 35 0,0-1 38 0,0-3 42 15,-1 0 43-15,1-3 46 0,-1-1 50 0,0 0 55 0,-2-3 93 0</inkml:trace>
  <inkml:trace contextRef="#ctx0" brushRef="#br0" timeOffset="780.17">7241 8147 2 0,'0'-4'114'0,"2"-2"74"16,-2 2 56-16,0 1 43 0,0-5 39 0,0 5 32 0,-2 3 29 0,2 0 25 0,2-7 20 16,-4 3 19-16,2 1 17 0,-2 3 17 0,-1-4-85 0,-1 4-142 0,2-4-80 15,2 4-51-15,-5 0-34 0,4-2-21 0,-4 2-16 0,3 0-8 0,-3 0-6 16,0 0-6-16,1 0 0 0,2 0-2 0,-3 0 2 0,-1 0 1 0,1 2-1 16,-1-2-2-16,1 4 1 0,-1 0-4 0,-1 3 0 0,1-4-2 0,-1 4-4 15,0 1-2-15,-2-1-4 0,3-1-1 0,-3 5-3 0,0-1-3 0,0 1-1 0,0 3-5 16,0 0 0-16,0-3-1 0,0 5-2 0,-2-1 0 0,5-1-1 0,-6 3-2 15,4-3 1-15,-1 3-1 0,0-2 2 0,0 2 0 0,0 0-1 0,2-2 2 16,-1-1 0-16,1 3 0 0,-2-3 0 0,3 1 0 0,-1-1-1 0,0 3-2 16,0-6 1-16,0 3 0 0,1-1 1 0,1 1-1 0,-1-3-1 0,0 3 0 15,0 0-1-15,-2-3 1 0,4 2 0 0,-3-2-2 0,3 3 4 0,-3-3-1 0,3 2 1 16,-2 1 1-16,2-3 0 0,-3 2 2 0,3 2-1 0,3-5-1 0,-5 5 0 16,6-2 3-16,-4 1-1 0,4 1 1 0,-3-6 0 0,3 6-1 0,0-1 0 15,0-4-1-15,0 4 1 0,3 1 1 0,-3-6-1 0,3 6 0 0,-2-1 1 16,5-3-1-16,-5 2 0 0,3-2-2 0,-1-1 1 0,1 5 0 0,3-6-1 0,-3 6 2 15,3-4 0-15,-3-2 0 0,3 6 1 0,3-5-1 0,-5 1 1 0,5 0 1 16,-2-1 1-16,-1 0-1 0,4 1 1 0,-1 0 5 0,-2-5-1 0,3 5 0 16,-2-1-1-16,2-2 2 0,1 1 1 0,-1-2-2 0,0 4 3 0,0-4-2 15,0 1 3-15,0-1 0 0,0-1-3 0,2 1 3 0,1 0-2 0,-1 0 2 0,-2-3-3 16,5 3-1-16,-3-1 1 0,3-1-2 0,-3 1-2 0,2-2-1 0,-2-1-1 16,5 4-2-16,-2-3 0 0,1-1 0 0,0 5 0 0,0-5-1 0,-1 1-2 15,3 2 1-15,-1-2 0 0,0 3 2 0,3-4 3 0,-2 1 0 0,2 3 1 16,-2-3 3-16,3-1 3 0,0 1 0 0,-1-2 2 0,1 2 0 0,3 0 3 0,-2-4-1 15,2 0 2-15,0 0-4 0,0 0 3 0,1 0-2 0,0 0 0 0,-1 0-2 16,1-4-1-16,2 4 1 0,-2-4-4 0,3 2 1 0,-3-2-2 0,1 1-2 16,2-1-3-16,-3 0-2 0,1 1-1 0,2-1 1 0,-5 1-1 0,4-1-3 15,-5 1 0-15,2-1-2 0,-3 0 0 0,3 4-1 0,-3-2 1 0,-1 2-1 0,-2-4 1 16,2 4-1-16,-5 0 0 0,2 0-1 0,-1 0 0 0,-2 0 1 0,0 0-5 16,2-3-4-16,-5 3-11 0,3 0-13 0,-1 0-20 0,1 0-20 0,-4 0-32 15,3-4-34-15,-3 4-47 0,0-4-52 0,-1 4-106 0,-2 0-134 0,3 0-54 16,-1-3-19-16,-2 3 5 0,1-7 17 0,0 3 27 0,-5 1 30 0,3-5 41 0,2 1 40 15,-4-2 50-15,-1-2 53 0,-4 0 61 0,4-2 66 0</inkml:trace>
  <inkml:trace contextRef="#ctx0" brushRef="#br0" timeOffset="5503.4">8535 9326 7 0,'0'0'124'0,"-3"4"68"0,3-4 47 0,0 0 36 0,0 3 27 0,0-3 21 16,0 0 23-16,0 0 19 0,0 0 21 0,0 0 21 0,0 0 20 15,0 0 21-15,3-3-87 0,1 3-146 0,0 0-75 0,-1-4-37 0,3 4-20 0,1-4-11 16,-1 1-4-16,1-1-2 0,4 2-1 0,-2-2-2 0,2 1-6 0,3-5-6 16,-1 1-6-16,0-3-5 0,1 2-3 0,4-1-1 0,-3 1-1 0,0-2-2 15,3-1 0-15,3 1-3 0,-4-4-1 0,1 3-1 0,-1-2-3 0,1 2 0 0,0-3-4 16,0 3 1-16,0-2-5 0,-3 2-1 0,3-3-3 0,0-1-3 0,-3 6-3 15,0-6-1-15,2 5-3 0,-2 0 0 0,0-5-1 0,-4 5-1 0,3-1 1 16,0 0-1-16,-3 2 0 0,0 1 0 0,0-2-2 0,0 2 0 0,-3 1 0 16,5-2-1-16,-5 5-1 0,0-7-1 0,2 4 1 0,-2 0-2 0,-1 3-2 15,0-2-3-15,1-1-4 0,-1 3-10 0,-2-3-8 0,1 4-11 0,0-4-13 0,-2 7-17 16,0-4-21-16,-1 0-17 0,-2 2-33 0,2 2-37 0,-3 0-60 0,1-4-66 16,-1 4-63-16,0 0-57 0,0 0-17 0,0 0 5 0,0 0 17 0,0 0 21 0,0 0 30 15,0 0 31-15,0 0 34 0,0 0 38 0,-4 4 43 0,4-4 50 0,-7 0 57 16</inkml:trace>
  <inkml:trace contextRef="#ctx0" brushRef="#br0" timeOffset="5853.48">9181 8875 67 0,'4'0'149'16,"-4"0"48"-16,0 0 36 0,3-3 25 0,-3 3 22 0,0 0 18 0,4 0 12 16,0 0 14-16,-4 0 12 0,0 0 17 0,3-4 15 0,-3 4-56 0,3 0-100 0,-3 0-62 15,4 0-45-15,-2 0-26 0,-2 0-10 0,6 0-3 0,-1 0 0 0,1 0 2 16,0 0 2-16,-1 0 1 0,2 0 4 0,0 0 0 0,0 0-3 0,1 0-8 15,-1 0-8-15,0 4-10 0,2-4-4 0,0 3-8 0,-2-3-3 0,1 4-3 16,-1 2-3-16,0-2-1 0,1-1-1 0,-1 4-2 0,0 0-1 0,0 1-4 16,-1-1-2-16,-1 2-2 0,1 2 0 0,-1 0-3 0,1 0 0 0,-1 2-1 0,-1 1 3 15,-1 1-2-15,-1-2 2 0,0 5-3 0,-2 0 0 0,0-5 0 0,0 5-1 16,0 2-1-16,-2-2-1 0,0 3 0 0,-1-3-1 0,-3 2 2 0,1 2 1 16,-2-1 3-16,1 0-1 0,-3 4 4 0,2-8 1 0,-4 8 2 0,2-5 3 0,-2 4 0 15,-2-2 4-15,2 3 4 0,-3-5 0 0,1 2 1 0,0 2 3 0,-1-4 1 16,-1 2 0-16,1-2-2 0,2 2-2 0,-5-4-1 0,2-1-2 0,1 0-4 15,-1-2-2-15,1-2-2 0,-1 1-3 0,0-3-4 0,0-1-3 0,-2 1-3 16,2-1-8-16,0-2-7 0,-2-1-7 0,2 0-13 0,0-5-13 0,-3 2-13 16,4 0-17-16,-1-1-18 0,1 1-19 0,2-4-19 0,-2 0-20 0,0 0-46 0,2-4-57 15,-2 4-58-15,0-3-54 0,3 3-39 0,-1 0-26 0,0-4 3 0,-1 4 13 16,-1 0 25-16,3 0 27 0,-2-4 30 0,0 4 34 0,-1-2 35 0,1 2 36 0,-3 0 50 16,3-5 57-16,-2 3 57 0</inkml:trace>
  <inkml:trace contextRef="#ctx0" brushRef="#br0" timeOffset="6259.5">8495 9281 1 0,'-3'-4'106'0,"3"0"68"0,-4 4 42 15,1-2 32-15,-1 2 23 0,0 0 20 0,0-4 20 0,-1 1 20 0,-1 3 20 16,0 0 21-16,2 0 23 0,0 0 25 0,4 0-73 0,-3 0-126 0,-1 0-68 15,2 0-35-15,-3 3-17 0,4 1-6 0,-2-4-2 0,1 2-2 0,0 2-2 16,-1 0-5-16,2-1-8 0,-2 1-8 0,3-1-11 0,-3 4-12 0,3-3-10 16,0 0-7-16,-1 3-6 0,1-5-3 0,1 5 0 0,-1-3-4 0,0 3 0 15,0 0 1-15,3 1-1 0,-3-1 0 0,3 0-1 0,-2-1 3 0,2 1-1 0,-1 4 1 16,0-4 0-16,2 0 0 0,-1 3 2 0,1 1-3 0,0-1 3 0,-1 1-2 16,1-1 2-16,0 1-3 0,3 3 2 0,-2-3-2 0,1 2-1 0,-1-2-1 15,1 3-1-15,1-3 1 0,0 2-4 0,0 1 1 0,1-3-1 0,-1-1-2 0,0 4-1 16,2-3-2-16,0 0 1 0,2-1 1 0,-3 0-1 0,4 1 1 0,-3 0 0 15,2-5-1-15,0 5 0 0,0-4 1 0,4 0 1 0,-3 4-1 0,1-4-1 16,0-1 1-16,3 1 0 0,-3 0-1 0,2 0 1 0,1 1-1 0,0-1-1 16,-1-5 1-16,3 2 0 0,0 0 0 0,-3 3-1 0,3-7 0 0,0 3-3 15,0 1-5-15,-3-4-8 0,3 0-11 0,-3 3-13 0,2-3-10 0,-5 0-18 0,5 0-15 16,-6 0-17-16,1 0-12 0,-2 0-18 0,-2 0-15 0,2 0-29 0,-5 4-37 16,2-4-49-16,-1 0-49 0,-6 0-58 0,4 0-51 0,-4 0-13 0,0 0 8 15,7 0 21-15,-7 0 23 0,0 0 27 0,0 0 29 0,4 0 29 0,-4 0 32 0,0 0 43 16,0 0 44-16,0 0 54 0</inkml:trace>
  <inkml:trace contextRef="#ctx0" brushRef="#br1" timeOffset="30809.86">5490 4927 12 0,'5'-7'138'16,"-1"-8"68"-16,-2 8 50 0,0-2 38 0,1-2 34 0,-1 0 31 0,0 0 28 15,-2 2 25-15,2 1 26 0,0-2 24 0,-2 2 26 0,3 1 24 0,-1 5-90 16,-2-5-154-16,2 3-76 0,-2 0-35 0,0 4-19 0,0-3-12 0,0 3-7 16,0 0-5-16,0 0-2 0,0 0 1 0,0 0-3 0,0 3 0 0,0 5-5 15,0 1-5-15,-2-2-6 0,0 8-5 0,-1-1-5 0,-1 3-4 0,-3 1-4 16,3 2-5-16,-5 5-4 0,0 3-7 0,0 3-8 0,-2 2-8 0,-2 1-8 16,2 1-5-16,-3 4-8 0,-1-1-6 0,1 4-4 0,-1 1-3 0,1-1-5 15,-1 0-5-15,1 0-6 0,2-7-9 0,1 3-12 0,-3-3-13 0,6-1-17 16,-2-1-18-16,3-6-19 0,0-3-21 0,-1 1-25 0,4-8-22 0,0 5-36 15,-2-8-42-15,2-1-99 0,0-2-121 0,1-4-67 0,2 1-36 0,-2-5 0 16,3-3 17-16,0 0 28 0,-4-3 32 0,0-5 38 0,1 1 37 0,0-4 45 0,-1 2 44 16,0-6 54-16,0 5 61 0,-2-7 88 0</inkml:trace>
  <inkml:trace contextRef="#ctx0" brushRef="#br1" timeOffset="31888.91">5789 5193 73 0,'0'-7'140'0,"3"3"45"0,-3 1 34 16,0-5 33-16,0 5 32 0,0-1 31 0,-3-2 32 0,3 3 29 0,0-5 29 15,-1 5 29-15,-2-4-11 0,3 3-35 0,0 1-59 0,-1-1-70 0,-2 0-38 16,3 4-21-16,0-2-15 0,-3 2-14 0,3 0-15 0,-4-4-19 0,4 4-16 15,-1 0-17-15,-5 4-14 0,2-4-11 0,0 2-9 0,0 2-11 0,-2 3-6 16,1 0-13-16,-1 0-6 0,2 1-9 0,-3 1-5 0,3 2-3 0,0 0-4 16,-3 0-1-16,5 2-1 0,-3-2-2 0,4-1-3 0,-2 5-3 0,0-6-3 15,3 2-5-15,0 0-4 0,0-4-2 0,0 4-1 0,0-5-2 0,3 1 1 16,0 0 0-16,-2-3-2 0,4 3 0 0,-3-3 2 0,5 3 0 0,-3-5-1 16,3 2 3-16,0-1 0 0,-3 5 3 0,4-8 1 0,-1 7 2 0,3-4 4 0,-3-3 2 15,-2 8 5-15,2-5 5 0,0 1 5 0,0-2 4 0,-3 2 6 16,3 3 7-16,-3-3 4 0,-1 3 6 0,-2-4 7 0,-1 5 6 0,0-1 1 0,0 0 6 15,-4-1 1-15,3 5-1 0,-5-4 0 0,2 4-2 0,-3-4-4 16,0 3-2-16,2 0-5 0,-5 1-5 0,3 0-5 0,-1-5-6 0,-2 5-4 0,2-1-6 16,-1-2-4-16,-2-1-6 0,2-1-1 0,1 1-3 0,-4 0-3 0,3-3-2 15,-2-1-5-15,3 5-3 0,-2-8-10 0,2 3-10 0,-2-3-14 0,2 0-17 16,1 0-20-16,0 0-20 0,1 0-23 0,1-3-25 0,1 3-34 0,0-4-32 16,1 0-54-16,1 1-62 0,2 3-90 0,0-4-102 0,-2-3-34 0,4 3-2 15,-2-3 19-15,5 5 27 0,-3-5 33 0,-2-1 37 0,4 1 41 0,-2 0 43 16,1 0 49-16,-1 1 50 0,0-1 62 0,0-4 68 0</inkml:trace>
  <inkml:trace contextRef="#ctx0" brushRef="#br1" timeOffset="33224.86">5749 5217 5 0,'0'-7'116'0,"0"3"67"0,0-2 46 0,0 3 41 0,-1-5 39 16,-2 5 34-16,-1-4 32 0,1 3 30 0,2 0 28 0,-2 1 26 0,-1-1 31 15,1 2 26-15,-1-2-73 0,2 1-134 0,0-5-63 0,-1 5-26 0,-1-1-16 16,2 1-15-16,-3 3-12 0,4-4-15 0,-5 4-10 0,6 0-9 0,-4-3-7 15,2 3-10-15,-3 3-13 0,1-3-11 0,2 4-12 0,-3-1-14 0,4 4-8 16,-4 1-9-16,0-1-8 0,4 2-6 0,-4 6-4 0,0 3-5 0,3-5 0 16,-2 9-3-16,-1-6 1 0,1 9-3 0,0-4-2 0,1 4-4 0,-1-1 1 15,-1-2-6-15,3 2-2 0,0 1-4 0,0-5-2 0,-1 2-5 0,3-5-3 16,0 0-6-16,3 0-9 0,-1-2-8 0,0-5-11 0,2 5-11 0,1-6-13 16,0-1-14-16,1-1-15 0,1 0-18 0,-1-3-15 0,1-1-14 0,2-3-16 15,-3 0-15-15,5 0-11 0,-1-3-16 0,1-1-12 0,0 0-10 0,0-3-5 16,0 0-4-16,0 0 7 0,-2 1 9 0,3-1 14 0,-4-1 13 0,3 1 18 15,-3 0 14-15,-1 3 15 0,0-3 21 0,0 5 20 0,-3-5 28 0,3 7 28 16,-3-4 30-16,-1 0 27 0,0 4 27 0,-3 0 22 0,4 0 18 0,-4 0 15 16,1 0 15-16,-1 0 12 0,6-3 13 0,-5 3 10 0,3 0 9 0,-1 0 4 15,0-4 0-15,-2 1-3 0,3 3-4 0,-1-4-8 0,1 1-9 0,2-1-9 16,-2 0-9-16,0 2-8 0,0-5-11 0,0-1-10 0,3 1-11 0,0-3-10 16,-3 2-12-16,3-1-9 0,-3-6-12 0,3 1-7 0,0 1-7 0,0-2-8 15,-3-3-6-15,3 2-5 0,0 1-4 0,-3-5-3 0,3 2-1 0,-3 0 0 16,0 1-2-16,-1-4 0 0,1 4-1 0,0 2 1 0,-1-3 1 0,-3 9 1 15,0-6 2-15,3 5 4 0,-3-1 4 0,-3 5 2 0,3-1 3 0,-3-1 1 16,2 1 2-16,-2 4-2 0,2 3 0 0,-2-4-2 0,3 4-1 0,-7 0-1 16,4 4-1-16,-1-4-1 0,0 3-3 0,-3 4-1 0,3 1-1 0,-3 1-3 15,6 2-2-15,-6 3 1 0,1 1-2 0,1 2 2 0,-1 1 0 0,2-2 3 16,-3 6 1-16,3-2 1 0,3 2 0 0,-2-2 0 0,0 2 0 0,3-2-2 0,-1 2-2 16,1-4-5-16,1-1-3 0,-1 1-10 0,6-2-10 0,-2-1-11 15,0-1-12-15,0-1-14 0,3-2-16 0,0 0-15 0,1 0-17 0,-1-4-13 0,0-5-12 16,1 5-14-16,2-3-13 0,-2 0-12 0,3-4-13 0,-4 0-8 0,4 0-8 15,-4 0 0-15,3-4-2 0,-2 0 7 0,0 1 12 0,-1-1 10 0,3-2 16 16,-3 3 12-16,-2-5 13 0,2 5 16 0,-2-4 15 0,0 0 21 0,-1-1 24 16,0 2 26-16,-1 3 28 0,-2-5 27 0,-1 1 28 0,3 4 22 0,-3-4 23 15,0-1 17-15,0 6 19 0,0-5 14 0,-3 0 14 0,3-1 9 0,-1 5 11 16,-2-4 4-16,2-1 1 0,-2 5 0 0,0-3-6 0,3-1-11 0,-4-1-12 16,2 1-14-16,2 0-14 0,-5-4-15 0,4 5-14 0,-2-5-13 0,3 1-12 15,-3-1-11-15,3 1-11 0,-1-4-13 0,-2 0-6 0,3 4-11 0,3-4-5 16,-2-4-9-16,-1 7-3 0,3-2-3 0,0-2-4 0,-2 1-4 0,4 4-2 15,0-1-5-15,-1-3-5 0,0 3-7 0,0 5-12 0,3-1-8 0,-3 0-8 16,3 0-9-16,-2 3-7 0,1 1-5 0,1 3-5 0,-3 0-3 0,3 0-1 16,-3 3 0-16,3 1-1 0,-2-1 6 0,0 8 3 0,-1-4 9 0,0 3 9 15,0 1 8-15,-1 3 9 0,1-1 10 0,1 2 6 0,-3 3 9 0,0-2 7 16,0-1 4-16,1 3 8 0,1-5 4 0,0 1 6 0,-1 1 1 0,1-2 3 0,0 1 2 16,-1-3 3-16,1 0 3 0,1-2 3 0,-3-1 5 0,2-1 2 0,1-4 6 15,-1 5 4-15,1-8-1 0,2 3 6 0,-3-3 2 0,3 0 0 0,-1-3 3 16,1-1 0-16,-1 0 0 0,1-3-3 0,0 0 2 0,-1-4-5 0,3 2-1 15,-2-2-5-15,0-3-4 0,-1 4-5 0,3-5-6 0,-2-2-4 0,-3 2-4 16,3-2-5-16,0 3-3 0,-3 1-2 0,1-2-2 0,-1-3 0 0,0 9 0 0,1-6-1 16,-3 1 3-16,0 3 2 0,-2 2 4 0,2 1 4 0,-2 1 2 0,0 0 1 15,0 0 3-15,-2 3-1 0,2 2-3 0,-4 2 1 0,2-5-6 0,2 5 0 16,-5 0-3-16,1 5-2 0,-1-3-4 0,-1 2 0 0,1 0-5 0,-2 3-2 0,1 3-2 16,1-2-2-16,-1 1 3 0,-1 6 2 0,1-1 1 0,-1-1 7 0,2 2 4 15,-1 3-1-15,1-2 6 0,1-1-1 0,2 3 2 0,2-1 0 0,0-3 0 16,0 4-1-16,0-5-3 0,2 1-1 0,2 1-1 0,-2-2-6 0,3 1 1 15,2 1-3-15,2-6-4 0,-3-1-5 0,3 2-8 0,0-2-8 0,2-1-16 16,-2 0-18-16,2-5-22 0,2 2-25 0,-1 0-24 0,0-4-26 0,0 0-25 0,1-4-26 16,2 0-28-16,-4 2-27 0,3-5-18 0,0-4-19 0,-3 4-37 0,1-4-48 15,-1-2-55-15,-4 2-54 0,4-3-18 0,-4-1 4 0,0 2 22 0,-3-1 29 16,3-3 35-16,-4-1 40 0,-2 0 38 0,5 1 40 0,-6-1 36 0,1-2 38 0,-1 2 53 16,0-4 56-16</inkml:trace>
  <inkml:trace contextRef="#ctx0" brushRef="#br1" timeOffset="33552.94">6594 5122 2 0,'0'-20'40'0,"-1"-2"59"0,1 2 56 0,0-2 50 15,-3 2 43-15,0-2 40 0,3 2 37 0,-4-1 36 0,4 4 33 0,-3-1 30 16,3 1 32-16,0 3 31 0,-1 3-25 0,-2-4-58 0,3 6-52 0,0 2-56 15,-1-1-41-15,1 5-32 0,0 3-25 0,0 0-17 0,0 0-12 0,0 0-10 16,-3 3-10-16,3 5-7 0,0-1-8 0,3 2-14 0,-3 2-9 0,1 4-15 16,-1 1-6-16,0 2-7 0,0 4-1 0,0-5 2 0,0 8-1 0,0-5-7 0,-1 9-7 15,1-9-12-15,0 4-6 0,0 1-7 0,1 0-7 0,-1 0-8 16,3-1-3-16,-2-3-4 0,2 0-8 0,1-3-6 0,2-2-6 0,-5 2-6 0,6-3-6 16,-3-6-11-16,3 6-9 0,0-8-13 0,0 0-14 0,0-3-12 0,1-1-15 0,-1-3-14 15,1 0-12-15,2-3-13 0,-2-1-8 0,2 0-4 0,-2-3-3 16,3-3 3-16,0 0 3 0,-1-1 5 0,1-3 10 0,-3 3 10 0,2 0 11 0,1 2 12 15,-3-2 16-15,2 4 14 0,-2-1 14 0,2 5 16 0,-5-1 11 0,5 2 13 16,-6 2 11-16,4 2 11 0,-2 2 12 0,1-1 13 0,-6 1 14 0,3 3 14 16,-4 0 12-16,3 4 16 0,-3 0 8 0,0-1 9 0,0 0 5 0,-3 5 8 0,-1-2 0 15,3 1 4-15,-6 1-4 0,1 1-3 0,-2-1-9 0,1 3-8 0,-1-1-9 16,1 1-12-16,-3-4-10 0,2 3-11 0,0 1-9 0,-2-5-11 0,2 1-6 16,-2 1-6-16,2-2-5 0,-2-2-7 0,3-1-5 0,-1 1-4 0,1-5-8 15,0 1-11-15,2-3-14 0,-2 0-17 0,0-1-27 0,0-3-30 0,3-3-36 16,0-1-34-16,-2 0-36 0,2-3-38 0,1-2-40 0,-1-2-40 0,3-4-105 15,1 2-137-15,1-1-58 0,2 0-20 0,-2-3 8 0,6 2 24 0,-1-3 39 0,-1 5 48 16,1-1 51-16,-1-1 49 0,5 2 54 0,-2-1 53 0,-1-1 56 0,0 6 62 16,4-2 94-16</inkml:trace>
  <inkml:trace contextRef="#ctx0" brushRef="#br1" timeOffset="34151.07">6874 5277 62 0,'7'11'169'0,"0"-2"72"0,-3 6 59 16,0-5 51-16,-1 5 49 0,0-6 40 0,-2 6 39 0,2-1 38 0,-1-1 38 15,-2-2 35-15,2 4 35 0,-2-1-44 0,3-4-95 0,-2 0-91 0,-1 5-87 16,0-8-54-16,0-1-41 0,3 1-23 0,-3 0-18 0,0-3-11 0,2-1-7 15,-2-3-11-15,0 0-16 0,0 0-18 0,2 0-17 0,-2-3-16 0,0-8-75 16,3 4-1-16,-2-3 0 0,2-4 0 0,-3 0 0 0,2-3 0 0,0-5 0 0,1 2 0 16,-1-2 0-16,0-2 0 0,2 3 0 0,1-3 0 0,0 6-93 0,-1-4-25 15,0 5-21-15,3-1-20 0,-3 2-18 0,3 5-14 0,0-4-13 0,1 8-11 16,2 1-9-16,-2-1-8 0,1 3-11 0,0 1-3 0,2 3-5 0,0 0 2 16,0 0 9-16,3 3 14 0,-3-3 17 0,0 8 18 0,0-5 18 0,0 1 17 15,-2-2 16-15,0 2 19 0,2-1 23 0,-2 5 23 0,0-5 25 0,-3 1 27 0,3-1 29 16,-4 5 25-16,2-8 27 0,-3 3 21 0,0 1 15 0,-1-2 18 0,-2-2 20 15,-1 0 16-15,0 0 23 0,0 0 10 0,0 0 14 0,0 0 2 0,0 0-3 16,0 4-3-16,-4-1-8 0,2 1-7 0,-3 0-11 0,4-1-4 0,-6 1-5 0,2-1-7 16,-1 5-9-16,-3-1-12 0,2 2-11 0,1-1-13 0,-4 2-10 0,4 1-7 15,-1 2-2-15,1-2-5 0,1 3-5 0,-1 1-7 0,1-2-6 0,-2-2-9 16,5 3-9-16,0-1-10 0,-3-2-14 0,5 0-15 0,0 0-18 0,0-4-18 16,0-1-17-16,3 1-19 0,-1-3-14 0,0-1-16 0,0-3-12 0,3 0-15 15,-1-3-14-15,1 3-18 0,-1-7-19 0,3-1-13 0,-1-1-12 0,-1-2-9 0,1 0-4 16,4-3 3-16,-4 1 7 0,1-5 11 0,-1 3 10 0,1 2 14 0,0-5 12 15,0 5 16-15,-3 2 21 0,0 0 18 0,3 1 21 0,-3 2 24 0,1 1 26 16,1 5 26-16,-1-2 25 0,1 4 19 0,1 0 15 0,-3 4 13 0,3-2 10 16,0 3 9-16,0-3 10 0,-3 2 5 0,3 3 4 0,0-3 4 0,0-1 4 0,-3 4 0 15,3-3-3-15,-3 0-3 0,0-1-2 0,4 1-5 0,-2-4-4 0,1 0-5 16,-3 0-6-16,3-4-11 0,-2 1-9 0,2-5-12 0,0 1-12 0,0-3-14 16,0 0-11-16,0-4-9 0,-2-1-12 0,2-3-6 0,-1 1-4 0,-1-1-7 15,1-2-3-15,-1-1-3 0,1-4 1 0,-5 4 6 0,3-3 5 0,-1 2 13 16,1-2 15-16,2-1 14 0,-5 1 17 0,3 4 12 0,-1-5 14 0,0 8 7 0,-2-5 9 15,2 4 7-15,-2 2 4 0,2 5 5 0,-3-4 0 0,3 8-2 0,-3 1-6 16,0-1-9-16,0 7-9 0,0 0-9 0,0 0-4 0,0 0-6 0,0 0-5 16,0 7-5-16,1-1-4 0,-1 5-3 0,-1 3-3 0,1 1-3 0,-3 2-1 0,3 1 3 15,-3 6 7-15,2-3 3 0,-2 3 5 0,-1 5-1 0,1-5-4 16,2 3-6-16,-2 2-6 0,2-1-3 0,-2-1-5 0,3 2-10 0,0-1-10 0,0-3-16 16,3-1-20-16,-2 1-34 0,2-5-43 0,1 4-44 0,0-6-44 0,0 0-50 15,3-5-47-15,0 2-126 0,0-1-157 0,1-4-67 0,-1 1-17 0,0-4 5 16,3 0 23-16,-2 0 32 0,-1-1 39 0,0-1 51 0,0-3 58 0,-2-2 58 0,2 0 60 15,0 0 64-15,0-2 69 0</inkml:trace>
  <inkml:trace contextRef="#ctx0" brushRef="#br1" timeOffset="35026.25">7892 5031 81 0,'-2'5'265'0,"-2"-5"98"0,1 2 66 0,-1-2 45 0,-3 0 36 16,1 4 29-16,-3 0 27 0,2 3 25 0,0 0 26 0,-1 4 27 0,-1-2 31 16,0 6 29-16,0-1-160 0,0-1-267 0,0 9-126 0,0-4-50 0,1 2-21 15,1 2-3-15,-2 2-1 0,4 1 0 0,-2-5 1 0,3 4-2 0,2-2-7 16,0-2-7-16,2 5-14 0,2-4-24 0,3-3-23 0,-1 0-5 0,0-1-40 16,3-3-26-16,0 0-29 0,1-4-30 0,3 1-28 0,1-1-25 0,-1-2-25 15,0-1-24-15,2-7-27 0,1 2-27 0,1-2-26 0,-2-2-20 0,1-2-39 16,-1-3-48-16,0 0-44 0,-2 0-39 0,0-8-10 0,1 6 5 0,-1-6 26 15,-5 5 31-15,4 0 70 0,-4-4 83 0,-4-1 94 0,2 1 96 0,1 4 70 16,-3-1 64-16,-2 1 66 0,3 2 74 0,-1-1 73 0,-2 2 79 0,0 3 61 0,0 4 56 16,0-4 46-16,0 4 43 0,0 0-1 0,0 0-32 0,5 0-58 0,-4 4-76 15,4 0-57-15,0-1-52 0,-1 1-31 0,0-2-25 0,3 5-16 0,-3-3-12 16,6 0-8-16,-6 3-5 0,3-7-13 0,-1 3-14 0,3 1-18 0,-2-4-15 16,1 0-12-16,-1 0-13 0,4-4-8 0,-1 1-9 0,-2-1-6 0,0-3-6 15,2 0-6-15,-2 1-1 0,2-5-5 0,-2 4-5 0,-1-7-4 0,0 4-4 16,0-5-4-16,-3 5-5 0,0-5-6 0,0 6 0 0,-4-6-6 0,0 1-2 15,0 3-2-15,0 2 0 0,-4-2-1 0,3-4-1 0,-5 8-2 0,2-2-2 16,0 5-1-16,-3-3-6 0,3 3 1 0,-3 4-5 0,0-3 2 0,0 6 0 0,3 1 1 16,-3-1 0-16,0 5 2 0,3 1-3 0,-3-2 1 0,3 8-1 0,3-1-2 15,-5-1-6-15,5 2-3 0,-2 3-7 0,3-5-5 0,3 5-7 0,-2-4-7 16,2 3-10-16,0-3-9 0,1 1-11 0,0-6-8 0,0 6-10 0,0-8-5 16,3 4-7-16,0-2-1 0,0-1-1 0,0-1 5 0,0-4 4 0,-2 5 9 15,5-5 4-15,-3 1 14 0,1-2 7 0,-1-2 13 0,1 5 10 0,2-5 14 0,-2 0 12 16,-1 0 11-16,0 0 16 0,3 0 16 0,-2 0 17 0,-1 0 17 0,1 0 15 15,-1 0 19-15,0-5 18 0,0 5 15 0,0 0 14 0,-2-2 11 0,1 2 7 16,1 0 3-16,-6-4 4 0,3 1-3 0,2-1-3 0,-2 0-6 0,0 1-8 0,0-4-13 16,0-1-13-16,-1 5-14 0,1-7-19 0,2-1-14 0,-5 1-15 0,3-5-11 15,2 6-11-15,-5-6-5 0,3 1-5 0,-1 1-5 0,1-5-5 0,0 3-5 16,-1-1-3-16,0 5-6 0,-2-4 0 0,2 2-6 0,0 2 0 0,-2 1-4 16,2 2-4-16,-2 1-2 0,-1 1-5 0,3 3-5 0,-3-1-5 0,3 0-2 15,-3 4-1-15,0 0 1 0,0 0 1 0,5 0 3 0,-2 4 3 0,1 0 6 0,1 3 6 16,-3-5 4-16,2 5 3 0,1 1 9 0,-3-1 8 0,2 4 10 0,2-4 8 15,-2 2 5-15,0-1 3 0,0-1 3 0,1 0 4 0,1 0-1 0,-3-1-1 16,1-1 2-16,3-3-3 0,-3 6-3 0,1-8-2 0,1 3-7 0,1-3-9 16,-3 0-13-16,3-3-13 0,0 3-16 0,2-8-19 0,0 6-12 0,-3-5-15 15,3 0-9-15,-2-4-8 0,2 4-10 0,0-4-5 0,-1-2-2 0,-1 2-2 0,2-4 4 16,0 6 5-16,-2-6 9 0,1 1 12 0,-1 1 15 0,2-9 18 0,-2 8 16 16,-1-3 14-16,1-4 12 0,0 4 15 0,-3-1 13 0,3-4 11 0,-3 2 14 15,-2-2 9-15,3-2 11 0,-5 6 10 0,4-2 8 0,-4-2 10 0,0 6 2 0,0-2 8 16,0 3 1-16,-2 2 3 0,0-1 1 0,0 3-4 0,-1 5-2 0,1-1-8 15,0 3-7-15,0 0-10 0,2 4-7 0,0 0-5 0,-2 0-6 0,-3 8-1 16,1-1-3-16,2-1-1 0,-3 5-3 0,3 7-2 0,-3-2 0 0,3 2 0 16,-2 6 6-16,1 2 4 0,-1-2 7 0,2 8 6 0,0-5 4 0,-3 5 4 15,5 0-1-15,-4-4-3 0,4 6-46 0,0-2-23 0,0 0 0 0,0-1 0 16,4 0 0-16,-2-2 0 0,1-2 0 0,1-2 0 0,0 0 0 0,3-5 0 0,-3 2 0 16,6-6 0-16,-4 2-92 0,3-3-108 0,0-6-43 0,-3 6-41 0,5-8-77 15,-4 4-87-15,4-4-95 0,-1-5-92 0,-4 2-28 0,0-4 9 0,4-4 23 16,-4 4 30-16,-1-2 46 0,2-5 50 0,-6-1 57 0,2-2 57 0,-1-1 59 15,-2 0 58-15,-2-2 78 0,-1-1 80 0</inkml:trace>
  <inkml:trace contextRef="#ctx0" brushRef="#br1" timeOffset="35406.35">8499 5137 37 0,'-7'3'200'0,"-1"1"102"0,1-4 79 0,-2 0 62 0,4 0 51 0,-2 0 44 15,3 0 38-15,4 0 37 0,0 0 34 0,0 0 28 0,0 0 31 0,0 0 24 16,0 0-127-16,3-4-214 0,-3 4-127 0,1-3-80 0,5 3-47 15,-2 0-29-15,0 0-22 0,5 0-12 0,0 0-56 0,2 0-16 0,3 0 0 16,1-4 0-16,0 4 0 0,1-3 0 0,2 3 0 0,-1-4 0 0,1 4 0 16,2-4 0-16,-2 2 0 0,2-2 0 0,-2 1 0 0,-3 3 0 0,3-8 0 15,-2 8 0-15,2-3-27 0,-6-1-20 0,2 1 0 0,-3-1 0 0,0 1 3 16,-2-1 1-16,-3 0 5 0,4 2 3 0,-6-5 7 0,5 3 3 0,-7 1 5 16,2-1 4-16,2 0 3 0,-6 1 4 0,1-4 3 0,-1 3 2 0,0 0 3 15,0-3-3-15,-1 5 1 0,-2-5-1 0,0 3-1 0,-1 0-2 0,2 1 0 0,-4-4 1 16,0 3 2-16,2 0-2 0,-3 4-2 0,1-3 0 0,0-1-1 15,-1 4 0-15,0 0 0 0,0 0-1 0,-1 0 2 0,1 4 2 0,0-1 2 16,0 1 4-16,1 0 4 0,0 3 4 0,1 0 4 0,-2 4 5 0,3-2 7 0,2 2 2 16,-1 4 5-16,1-1 4 0,2-1 1 0,0 5 1 0,0-1 3 15,2 1 2-15,3 2 0 0,-1-2-1 0,-2 0-2 0,8 3-3 0,-4-3-3 16,0-4-5-16,1 3-7 0,4-3-12 0,-1-1-13 0,-2-2-14 0,1 0-17 16,2 0-18-16,1-4-24 0,-4 2-25 0,3-1-29 0,0-5-32 0,0 1-30 15,0-1-31-15,0-3-36 0,-1 0-38 0,-2-3-84 0,2 3-108 0,-2-7-67 0,3 3-45 16,-4 0-5-16,1-3 15 0,-1 5 34 0,0-9 37 0,-3 4 45 0,2-4 45 15,-5 0 49-15,3-2 47 0,-4-1 54 0,3-1 57 0,-3 2 82 0</inkml:trace>
  <inkml:trace contextRef="#ctx0" brushRef="#br1" timeOffset="35562.39">8970 5098 20 0,'0'-7'163'0,"0"4"93"0,0-5 71 0,0 6 56 15,0 2 48-15,0 0 41 0,0 0 42 0,0 0 41 0,0 0 37 0,0 0 33 16,0 0 35-16,3 2 28 0,-2 2-101 0,3 0-173 0,2 3-104 0,-2 0-63 16,0 0-39-16,0 4-22 0,3-5-16 0,-3 1-13 0,3 4-19 0,0 0-50 15,0-4-88-15,1 2 0 0,-1-1 0 0,0 2 0 0,1-2 0 0,5-1 0 16,-8-1 0-16,6 1 0 0,-4 0 0 0,4-3 0 0,-1-1 0 0,-2 5-70 15,3-8-147-15,-1 3-39 0,-2 1-44 0,2-8-42 0,-2 4-119 0,2-3-151 0,-5-1-54 16,2 0-5-16,3-3 13 0,-4 0 29 0,-1 0 36 0,-1-3 45 0,0-1 54 16,0-3 57-16,-1 1 57 0,0-2 59 0,-2 1 61 0,-1 1 66 0</inkml:trace>
  <inkml:trace contextRef="#ctx0" brushRef="#br1" timeOffset="35713.42">9173 4951 8 0,'-10'7'138'15,"3"0"89"-15,-1 4 72 0,0 0 60 0,-5-2 53 0,1 6 49 0,-2-4 45 16,0 3 42-16,2-1 36 0,-2 5 38 0,0-1 36 0,2 4 33 0,-2-4-87 15,0 8-155-15,2-1-106 0,-2 2-80 0,3-2-55 0,3 1-46 0,-5-1-43 16,5 1-48-16,1-1-48 0,0-4-49 0,2 2-49 0,-1-4-53 0,2-1-60 16,1 1-62-16,2-4-141 0,1-4-174 0,0 4-74 0,1-3-25 0,2-4 7 15,-3-1 17-15,3 1 33 0,-2-3 40 0,2-1 49 0,-3-3 51 0,0 0 55 0,0 0 57 16,0 0 66-16,0 0 73 0</inkml:trace>
  <inkml:trace contextRef="#ctx0" brushRef="#br1" timeOffset="48425.23">7297 8714 1 0,'0'0'28'0,"0"0"25"0,-4 0 20 0,4 0 21 0,0 0 23 0,-3 0 28 16,3 0 27-16,0 0 33 0,0 0 17 0,0 0 9 0,0 0 9 0,-3-4 6 15,3 4 3-15,0 0-3 0,0 0-6 0,0 0-10 0,0 0-10 0,0 0-11 16,0 0-16-16,0 0-18 0,0 0-20 0,0 0-22 0,0 0-17 0,0 0-11 16,0 0-8-16,0 0-11 0,0 0-5 0,0 0-8 0,0 0-6 0,0 0-6 15,0 0-7-15,0 0-3 0,0 0-6 0,0 0-3 0,0 0-5 0,0 0-2 16,0 0-3-16,0 0-1 0,-1 4-2 0,1-4 0 0,-3 3-1 0,3-3 1 15,0 0-4-15,0 4 1 0,0 3-2 0,0-7 1 0,0 3-4 0,0 1 0 16,3 0-4-16,-3 3 0 0,0-5-6 0,0 2 0 0,1 3-3 0,-1-3-2 0,0 3-1 16,0 0-3-16,0 0-1 0,3-3-1 0,-3 2-1 0,3 1 0 15,-3 0 0-15,0 0-2 0,1 1 1 0,-1 1 0 0,0-2-2 0,3 4 1 0,-2 0-1 16,-1 0-1-16,0-2 2 0,6 2-2 0,-6 3 3 0,1 1-2 0,2-2 1 16,-2 1-1-16,-1 1 0 0,3 2 0 0,0 1 0 0,-2-4-2 0,3 3-2 15,-1 1-5-15,1-1-7 0,-1 0-5 0,1-2-10 0,-1 2-9 0,1-3-14 16,0-1-17-16,0 2-26 0,-1-1-31 0,1-3-56 0,0 2-69 0,2-6-67 15,-2 4-66-15,0-4-22 0,0 4 0 0,2-9 10 0,-2 6 18 0,0-5 23 16,-1 1 25-16,1-1 31 0,0 1 32 0,-4-4 42 0,0 0 43 0,0 0 60 16</inkml:trace>
  <inkml:trace contextRef="#ctx0" brushRef="#br1" timeOffset="49386.51">7323 9242 53 0,'0'0'127'0,"-3"0"40"0,3 0 34 0,0 0 25 0,0 0 26 0,0 4 22 16,0-4 22-16,0 0 20 0,-1 3 21 0,1-3 19 0,0 0 22 0,0 0-51 16,0 0-96-16,0 0-53 0,0 0-35 0,0 0-19 0,0 4-14 0,0-4-9 15,0 0-8-15,1 3-7 0,-1-3-5 0,0 4-4 0,0-4-6 0,3 4-5 16,-3-4-8-16,3 3-3 0,-3-3-5 0,1 4-3 0,5-4-2 0,-5 0-3 15,3 2-3-15,-1-2-2 0,0 4-1 0,-2-4-3 0,3 0-4 0,-1 4-3 16,1-4-5-16,0 0-2 0,-4 0-4 0,6 0-5 0,-2 0 0 0,0 0-3 16,-1 3-2-16,-3-3-1 0,4 0-1 0,0 0-1 0,0 0 1 0,-4 0 2 15,6 0 0-15,-2 4 0 0,-1-4 2 0,1 0 0 0,-3 3 0 0,2 1 2 16,1-4 1-16,0 3 0 0,-1 1 1 0,0 0 1 0,-2-1 0 0,3 1-1 16,-1-4 2-16,1 2-1 0,-1 2-3 0,0-1 2 0,-2-3 0 0,3 4-3 15,-4 0-1-15,3-4-1 0,1 3 0 0,-4-3-1 0,3 4-3 0,-2-4 1 0,2 0 0 16,0 3-1-16,-3-3-1 0,4 4 1 0,-1-4-1 0,-2 0-2 15,3 4-1-15,-1-4 1 0,-3 3-1 0,4 1-1 0,0-4 1 0,-1 2-1 0,0-2 0 16,-2 5 0-16,3-3-1 0,-1 2-1 0,0-4 2 0,-2 4-1 16,5-4-2-16,-5 0-1 0,2 3-5 0,-2 1-3 0,-1-4-6 0,3 0-3 0,-3 0-4 15,4 0-5-15,-4 0-5 0,4 0-6 0,2 0-8 0,-2-4-7 0,0 1-9 16,0 3-9-16,2-4-15 0,-5 0-10 0,3 2-11 0,2-3-25 16,-2 3-28-16,0-5-46 0,0 3-55 0,2 0-53 0,-5 1-55 0,3-1-15 0,2 1 3 15,-2-5 14-15,0 5 19 0,0-1 22 0,0 2 27 0,-1-5 29 0,1 3 31 16,2-3 40-16,-5 0 45 0,2 0 52 0</inkml:trace>
  <inkml:trace contextRef="#ctx0" brushRef="#br1" timeOffset="50014.16">7603 8742 35 0,'0'0'70'0,"0"0"21"0,0-3 21 16,0 3 20-16,0-4 18 0,0 4 15 0,0 0 19 0,0 0 14 0,0 0 15 15,0 0 15-15,0 0-22 0,0 0-44 0,0 0-23 0,0 0-13 0,0 0-9 16,0 0-8-16,0 0-11 0,0 0-12 0,0 0-8 0,0 0-7 0,0 0-9 15,0 0-9-15,0 0-7 0,0 0-8 0,0 0-4 0,0 0-5 0,0 0-5 0,4-4-8 16,-4 4-9-16,3 0-11 0,-3 0-14 0,3-3-19 0,-2 3-17 16,-1-4-20-16,0 4-13 0,3-3-11 0,-3 3-9 0,3 0-7 0,-3 0-6 15,1-4-6-15,-1 4 0 0,0 0 2 0,0 0 6 0,0 0 6 0,0 0 13 0,0 0 18 16,0 0 22-16,4 4 24 0,-4-4 25 0,3 0 25 0,-3 3 27 0,0-3 26 16,3 4 24-16,-2-1 22 0,-1-3 17 0,0 4 13 0,0 0 15 0,0 3 10 15,0-5 11-15,0 5 7 0,3-3 3 0,-3 3-1 0,0 0-5 0,0 1-9 16,0-1-16-16,0-1-18 0,0 1-17 0,0 4-13 0,0-4-11 0,0 4-8 15,0-2-7-15,0-1-6 0,0 6-7 0,0-3-6 0,0-2-9 0,0 2-6 0,0 0-6 16,0 0-5-16,0 2-4 0,-3-2-5 0,3-1-2 0,0 5-4 16,0-6-3-16,0 6-2 0,0-4-5 0,0 3-2 0,0-4-3 0,0 4-1 0,0-3-4 15,0 2-4-15,0-2-8 0,0 3-8 0,0-3-13 0,0-2-10 16,0 6-14-16,3-4-11 0,-3-2-14 0,0 2-13 0,1 0-17 0,-1 0-23 0,0-4-39 16,0 2-48-16,0-1-40 0,3 2-39 0,-3-3-36 0,0 1-32 0,0-1-2 15,0-1 9-15,0-2 17 0,0 3 25 0,0-7 23 0,0 7 27 0,-3 0 30 16,3-7 34-16,0 4 44 0,0-4 47 0,-1 3 43 0</inkml:trace>
  <inkml:trace contextRef="#ctx0" brushRef="#br1" timeOffset="50552.28">7556 9364 73 0,'0'0'145'16,"0"0"42"-16,0 0 25 0,0 0 24 0,0 0 22 0,0 0 19 0,0 0 19 16,0 0 20-16,0 0 18 0,0 0 18 0,0 0 20 0,3 4-62 0,0 0-103 15,-2-4-61-15,-1 3-35 0,4 1-15 0,-4-4 0 0,3 3-6 0,1-3-6 16,-1 4-4-16,1-4-9 0,-1 3-5 0,1-3-7 0,-1 4-8 0,1-4-6 16,0 4-10-16,0-4-9 0,0 0-7 0,-1 0-6 0,1 0-6 0,2 0-4 15,-6 0-6-15,4 0-10 0,0 0-8 0,0 0-12 0,0 0-14 0,2-4-13 16,-2 0-20-16,0 4-21 0,0-3-39 0,-1-1-45 0,1 1-47 0,0-1-45 15,2-3-44-15,-5 3-41 0,3-3-8 0,-1 1 6 0,1-1 17 0,1 0 21 0,-3 0 24 16,1-1 29-16,-2 1 29 0,2 1 35 0,-1-1 44 0,0-4 47 0,2 1 47 16</inkml:trace>
  <inkml:trace contextRef="#ctx0" brushRef="#br1" timeOffset="50939.37">7710 8881 3 0,'-2'-2'25'0,"2"-5"12"0,0 3 11 16,0 0 9-16,0 1 10 0,0-1 12 0,0 1 11 0,0-4 8 0,0 3 5 15,0 0 4-15,2 2 8 0,-2-3 8 0,0 3 10 0,0-5 8 0,2 3 9 0,-2 0 8 16,0 1 6-16,0-1 5 0,0 1 4 0,3-1 0 0,-3 0-2 0,2-3-3 16,-2 5-2-16,0-2-6 0,0-3-10 0,0 3-11 0,2 1-11 0,-2-4-5 15,0 3-8-15,0 0-5 0,0 1-6 0,0 3-4 0,0-4-3 0,0 2-2 16,0 2-1-16,3-7-2 0,-3 7-2 0,0 0-2 0,0 0-4 0,0-4-4 15,0 4-5-15,0 0-7 0,0 0-6 0,0 0-7 0,0 0-8 0,0 0-4 16,0 0-5-16,0 0-2 0,0 0-1 0,-3 4-4 0,3-4-1 0,0 7 0 16,0-5-2-16,0 5-3 0,0-3 0 0,-2 3 1 0,2 4-4 0,0-4 0 15,-2 3 0-15,-1-3-3 0,3 4-2 0,0 3-4 0,-2-3-4 0,0 2-2 16,2 1-3-16,-3 3-2 0,3-2-3 0,0 3 0 0,-1-2-2 0,-2 2 0 16,3-1-1-16,0 5 1 0,0-4-3 0,-2 2 0 0,2 2-5 0,0-2-3 15,-2 2-2-15,2-6-7 0,0 10-4 0,0-6-4 0,0 2-8 0,2-2-5 16,-2-2-5-16,0 0-10 0,0 2-10 0,0-2-9 0,0-4-11 0,0 3-13 15,0-2-13-15,0 2-33 0,2-3-38 0,-2-3-57 0,0-2-59 0,0 2-45 16,0 0-31-16,0-4-9 0,0 0 9 0,0-1 17 0,0-2 20 0,0-4 24 0,-2 7 26 16,0-3 31-16,2-4 32 0,-3 0 46 0,3 0 49 0,-4 0 56 0</inkml:trace>
  <inkml:trace contextRef="#ctx0" brushRef="#br1" timeOffset="52106.68">7471 9421 22 0,'0'0'90'0,"0"-4"34"0,0 4 27 16,-3-3 27-16,3 3 27 0,-3-4 23 0,3 4 23 0,0 0 19 0,-4-6 19 15,4 6 15-15,0 0 17 0,0 0-43 0,0 0-71 0,0 0-43 0,-3 0-27 16,3 0-15-16,0 0-10 0,-1 2-15 0,1-2-15 0,-3 0-13 0,3 0-10 16,0 0-6-16,-1 4-7 0,1-4-3 0,-3 4-3 0,3-4-4 0,0 0-4 15,0 0-3-15,0 7-5 0,0-7-1 0,-3 3-4 0,3 1-2 0,0-1-4 0,0 1-1 16,0 0-2-16,0-1-2 0,0 1-1 0,-1 2-3 0,1-2-1 16,0 3-2-16,-3-4-1 0,3 4-1 0,0-3-1 0,0 3 1 0,0-1 0 0,0 1 0 15,0 1 0-15,-1-1 0 0,1 0 1 0,0 0-2 0,0 4 0 16,0-5 0-16,-3 1 0 0,3 0 1 0,-3 0-2 0,3 1-1 0,0 1-2 0,0-1-2 15,0-1-2-15,-1 0 0 0,1 4-3 0,-3-4 0 0,3-1 1 0,0 1-1 16,0 0-1-16,0 0-2 0,0 1-2 0,-3-1-2 0,3-1-1 0,0 1 0 16,0 0 3-16,0 0-2 0,0 1-2 0,0-1 0 0,0 0-2 0,0-1 1 15,0 1-1-15,0 0 0 0,0 0 1 0,0 4 3 0,0-1-1 0,3-3 4 16,-3 4 1-16,0-4 1 0,0 4 0 0,3-1 5 0,-2 0 1 0,-1 1 4 16,3-4 1-16,0 3 3 0,-3 1 4 0,1-4 0 0,-1 4 2 0,3-4 1 15,-2 0 1-15,2 3 0 0,-3-3 2 0,3-4 1 0,-2 4 0 0,2 1 3 16,-2-5 2-16,2 1 1 0,0-2 5 0,-2 2 0 0,5 0 6 0,-5-4 2 15,2 3 5-15,1-3 3 0,0 4 5 0,0-4 2 0,-1 0 1 0,1 0 2 16,3 0 1-16,-3 0-3 0,3 0-2 0,0-4-5 0,-3 4-7 0,3 0-9 16,-3-3-13-16,2 3-18 0,-1 0-17 0,1 0-21 0,-2-4-22 0,0 4-37 15,0 0-43-15,0 0-45 0,-1 0-47 0,-3 0-49 0,0 0-51 0,4-4-15 16,-4 4 0-16,0 0 13 0,6 0 16 0,-6 0 25 0,0 0 25 0,0 0 29 16,0 0 31-16,0 0 41 0,0 0 45 0,0-2 44 0</inkml:trace>
  <inkml:trace contextRef="#ctx0" brushRef="#br1" timeOffset="52587.78">7694 9564 7 0,'0'0'20'0,"0"0"7"0,0 0 6 0,0 0 7 0,0 0 5 0,0 0 5 16,0 0-2-16,0 0-5 0,0 0-7 0,0 0-5 0,0 0-4 0,0 0-4 0,0 0-6 15,-1 0-9-15,1 0-8 0,0 0-10 0,0 0-7 0,0 0-10 0,0 0-6 16,0 0-5-16,0 0-2 0,0 0-2 0,-3-3 1 0,3 3 2 0,0 0 3 16,0-7 6-16,0 7 6 0,3-4 5 0,-3 4 5 0,0-3 5 0,0 3 3 0,1-4 4 15,-1 4 2-15,0-4 0 0,0 4-2 0,0-2-2 0,0 2-1 0,3-7-1 16,-3 7 0-16,0-7 2 0</inkml:trace>
  <inkml:trace contextRef="#ctx0" brushRef="#br1" timeOffset="53009.88">7708 9428 12 0,'0'-7'36'0,"2"7"15"0,-2 0 9 16,0 0 7-16,0-7 7 0,0 7 4 0,0-4 7 0,0 4 4 0,0 0-2 0,0-4-8 16,0 4-8-16,0 0-6 0,0 0-5 0,0 0-2 0,0 0-5 0,0 0-5 15,0 0-2-15,0 0 2 0,0 0 1 0,0 0 1 0,0 0 2 0,0 0 1 16,0 0 1-16,0 0 1 0,0 0 0 0,0 0 3 0,0 0 4 0,0 0 5 0,0 0 7 15,0 0 7-15,0 0 10 0,0 0 8 0,0 0 7 0,0 0 7 16,0 0 7-16,-2 4 5 0,2-4 2 0,0 0 3 0,0 0 2 0,-3 0 1 0,3 0-4 16,0 0-5-16,0 0-4 0,0 0-8 0,0 0-7 0,0 0-8 0,0 0-7 15,0 0-5-15,0 0-7 0,0 0-5 0,0 0-5 0,0 4-5 0,0-4-8 16,0 0-6-16,0 0-5 0,0 0-5 0,0 7-3 0,0-7-2 0,0 3-2 16,0 1-3-16,0-4 1 0,3 3-5 0,-3 1-2 0,0 0 0 0,2-1 1 15,0 1 0-15,-2 2 0 0,3-2 4 0,-1 3-2 0,-2 0 0 0,2 0 0 16,-2 0-1-16,4 3-1 0,-4-3 0 0,3 4 0 0,-1 0 0 0,-2-2-3 15,2 2 3-15,-2 0-4 0,0 3 1 0,3-1-3 0,-2-2-3 0,-1 3-2 16,0 1-2-16,3-5 0 0,-3 4-4 0,0 0-1 0,0-1-2 0,2-2 1 16,-2 4-2-16,0-6 1 0,0 2-2 0,0 0 1 0,0-1-5 0,0 5-1 15,0-9-5-15,2 5-6 0,-4-1-7 0,2-2-8 0,-2 1-13 0,2-1-12 16,0-1-19-16,-3 0-17 0,3 0-17 0,0-3-31 0,-1 3-35 0,-2-1-40 16,3-3-44-16,-2-3-39 0,2 8-38 0,0-8-26 0,-5 3-18 0,5-3 5 0,0 4 15 15,0-4 24-15,-4 3 27 0,4-3 28 0,0 0 31 0,-2 4 39 0,2-4 40 16,0 0 44-16,0 0 43 0</inkml:trace>
  <inkml:trace contextRef="#ctx0" brushRef="#br1" timeOffset="53545.25">7766 9543 30 0,'0'-4'66'0,"-3"2"21"16,3 2 24-16,-2 0 27 0,2 0 26 0,-2-5 26 0,2 3 21 0,0 2 20 15,0-4 17-15,0 4 12 0,0 0-22 0,-2-3-46 0,2 3-26 0,0 0-17 16,0-4-13-16,0 4-11 0,0 0-24 0,0 0-24 0,0 0-26 0,0-7-22 16,0 7-17-16,0 0-15 0,0 0-10 0,0 0-11 0,0 0-6 0,0 0-6 15,0 0-1-15,0-4-6 0,0 4-1 0,0 0 2 0,0 0-2 0,0 0 4 16,0 0 5-16,0 0 6 0,0 0 10 0,0 0 8 0,0 0 13 0,0 0 12 15,2 4 11-15,-2-4 12 0,4 0 7 0,-1 3 11 0,-3-3 3 0,0 4 8 16,4-4 4-16,-4 0 4 0,3 4 3 0,-2-4-1 0,2 3 0 0,-1 1 0 16,0-4-5-16,2 0-6 0,-4 2-5 0,3 3-5 0,1-5-5 0,-1 0-3 15,-1 2-4-15,0 2-4 0,0-4-3 0,0 0-6 0,1 4-3 0,1-4-5 16,-2 3-3-16,-2-3-5 0,5 0-3 0,-3 4-4 0,0-4-3 0,3 3-4 16,-5-3-5-16,2 0-8 0,2 4-5 0,-1-4-9 0,1 3-12 0,-4-3-12 15,4 4-16-15,-1-4-16 0,-1 4-24 0,0-1-27 0,0 1-19 0,0-4-17 0,1 2-13 16,-3 2-12-16,4 0-13 0,-4-4-11 0,2 3-12 0,1 1-11 0,-3-4-4 15,0 7 0-15,0-7 13 0,0 0 21 0,2 3 25 0,-2-3 28 0,0 0 25 16,0 0 21-16,0 0 19 0,0 0 20 0,0 0 22 0</inkml:trace>
  <inkml:trace contextRef="#ctx0" brushRef="#br1" timeOffset="53820.33">7781 9537 15 0,'-2'0'83'0,"2"0"41"16,0-7 38-16,0 7 34 0,0-4 27 0,0 4 28 0,2-3 24 0,-2-1 26 15,3 0 27-15,-2 1 19 0,-1-1 15 0,3 1-22 0,-1-1-45 0,0 4-41 16,1-4-36-16,-1 1-32 0,0 3-28 0,2 0-21 0,-1-4-16 0,1 4-12 0,-4 0-14 16,4 0-15-16,1 0-15 0,-1 4-15 0,1-4-13 0,-1 3-11 15,1-3-7-15,1 8-6 0,-1-8-3 0,1 7-2 0,-1-4 0 0,2 1-2 0,-1 0 0 16,3-1-2-16,0 1 2 0,-2-2 0 0,2 3 0 0,-1-3 0 0,3 2 0 16,0 0 0-16,1-1 0 0,-1 1-4 0,0-4-3 0,0 3-5 0,0 1-4 15,-2-4-5-15,2 3-6 0,0-3-3 0,-2 0-7 0,3 0-5 0,-7 4-7 16,7-4-5-16,-6 0-8 0,4 0-5 0,-3 0-9 0,-2-4-4 0,2 4-6 15,0 0-9-15,0-3-9 0,-3 3-23 0,0 0-29 0,-1-4-36 0,1 1-34 16,0 3-35-16,-4-4-29 0,0 4-26 0,0 0-21 0,3-3-1 0,-3 3 10 16,0 0 16-16,0 0 19 0,0 0 25 0,3-4 26 0,-3 4 36 0,0 0 39 15,-3-4 41-15,3 4 40 0</inkml:trace>
  <inkml:trace contextRef="#ctx0" brushRef="#br1" timeOffset="54152.4">7868 9665 69 0,'0'0'121'15,"0"4"29"-15,0-4 24 0,2 0 20 0,-2 0 24 0,4 3 24 0,-1-3 23 16,-3 0 16-16,4 0 18 0,1 0 12 0,-1 0-21 0,1 0-46 0,-3 0-55 15,2-3-61-15,1 3-27 0,1 0-9 0,-1 0-8 0,1-4-9 0,1 2-11 16,-1 2-17-16,1 0-10 0,2-4-9 0,-2 1-6 0,4 3-4 0,-2-4-5 16,-1 4-3-16,4-7-4 0,-1 7-2 0,2-4-2 0,-2 1-1 0,3-4-2 15,-1 3 0-15,-1 0 0 0,0 2-2 0,2-2 1 0,0-3-1 0,-2 3-2 0,2-3-3 16,0 0-2-16,-2 4-6 0,-1-5-5 0,0 2-7 0,3-1-11 16,-3 0-10-16,-1 0-17 0,-2 0-17 0,0 3-25 0,2-2-27 0,-3-1-22 0,0 3-23 15,-3 1-19-15,0-1-18 0,0 0-14 0,0 1-11 0,-4 3-9 0,3-4-7 16,-3 4 6-16,0 0 16 0,0 0 20 0,0 0 24 0,0 0 30 0,0 0 28 15,0 0 27-15,0 0 26 0,-4 0 23 0</inkml:trace>
  <inkml:trace contextRef="#ctx0" brushRef="#br1" timeOffset="54421.46">7892 9698 32 0,'-2'3'102'0,"0"1"34"15,0-2 27-15,-1 3 22 0,3-3 24 0,0-2 19 0,-2 4 22 0,2-4 17 16,0 0 18-16,0 4 18 0,0-4 16 0,2 3-42 0,1 1-78 0,1-4-43 0,1 0-24 16,-1 0-14-16,3 0-5 0,-1 0-8 0,1 0-7 0,2 0-9 15,-1 0-5-15,4-4-8 0,-1 1-3 0,2 3-7 0,1-4-4 0,-1 4-7 0,0-4-6 16,1 2-9-16,1-3-4 0,-1 3-5 0,-2-2-4 0,2 1-6 16,-3-1-4-16,4-3-10 0,-4 7-11 0,0-7-10 0,2 3-12 0,-2 0-11 0,-3 1-10 15,0-1-9-15,2 2-11 0,-2 2-11 0,-1-4-16 0,-3 1-20 0,3-1-26 16,-3 4-28-16,-1-4-34 0,0 1-29 0,-2 3-29 0,-1 0-27 0,0 0-25 15,0 0-2-15,0 0 9 0,0 0 15 0,0-4 18 0,-4 1 23 0,1-1 23 16,-1 1 31-16,0 3 32 0,0 0 37 0,-3-4 37 0</inkml:trace>
  <inkml:trace contextRef="#ctx0" brushRef="#br1" timeOffset="54643.82">7843 9641 47 0,'0'0'123'0,"0"0"35"0,0 0 25 0,0 0 23 15,0 0 21-15,7 0 22 0,-3-3 22 0,3 3 21 0,-2-4 18 0,1 4 18 16,1-3 17-16,2 3-53 0,0-4-92 0,2 4-54 0,0-6-34 0,0 6-12 16,2-7-1-16,1 3-2 0,1-3-7 0,0 3-7 0,2-3-6 0,-5 0-6 15,6 1-7-15,-3-1-3 0,2-1-8 0,-2-2-1 0,0 3-8 0,2-3-5 16,-5 3-6-16,2-4-12 0,0 4-15 0,-2-4-15 0,-1 4-20 0,0 1-19 16,0 2-18-16,-1-3-35 0,-2 3-41 0,-1 1-49 0,-3-1-49 0,3 1-57 15,-3-1-54-15,-4 4-20 0,0 0-1 0,6 0 13 0,-6 0 20 0,0 0 23 16,1 4 26-16,-1-4 29 0,0 0 30 0,0 7 41 0,-4-4 45 0,1 5 48 0</inkml:trace>
  <inkml:trace contextRef="#ctx0" brushRef="#br1" timeOffset="55990.3">7548 9939 9 0,'3'-4'67'0,"-3"0"18"0,0 4 0 0,1-2-2 0,-1 2-3 0,0 0 4 16,3 0 8-16,-3 0 8 0,0 0 10 0,0 0 8 0,0 0 12 0,1 0-29 15,2 2-48-15,-3 2-17 0,3 0 0 0,-2-1 20 0,2 1 33 0,-2 3 27 0,-1 0 23 16,3-3 10-16,0 3 4 0,-2-5 3 0,-1 6 1 0,6-1-4 0,-6 3-2 16,1-2-7-16,-1 5-12 0,4-2-15 0,-4 3-17 0,3-3-19 0,-3 2-15 15,3 5-16-15,-2-5-15 0,-1 5-16 0,3 4-14 0,-2-5-14 0,-1 4-17 16,3-1-13-16,-3 6-11 0,3-2-12 0,-2 1-11 0,-1-1-12 0,3 1-16 16,-2 2-12-16,-1-3-11 0,3 5-3 0,-3-1-3 0,3-1 7 0,-2 2 7 15,-1-1 9-15,0 3 12 0,0-2 12 0,3 2 15 0,-3 0 19 0,0-2 20 0,0 2 22 16,0-4 22-16,0 6 24 0,0-6 22 0,3 5 18 0,-6-4 18 15,3 0 12-15,0-1 15 0,0 2 8 0,0-1 10 0,0-1 1 0,-3-2 3 0,3 0-5 16,0 0-5-16,0-1-8 0,3 1-9 0,-3-5-9 0,0 2-13 0,3-2-13 16,-3 2-14-16,1-2-15 0,-1-2-15 0,3-1-13 0,-2-3-16 0,2 1-12 15,-3 1-15-15,3-5-21 0,-2 4-26 0,2-6-41 0,-2 2-49 0,-1 0-57 16,3-4-55-16,-3 0-32 0,0 0-23 0,3-1 0 0,-3-2 6 0,0-4 13 16,0 0 16-16,0 0 21 0,0 0 22 0,0 0 30 0,0 0 33 0,0 0 44 15,-3 0 48-15</inkml:trace>
  <inkml:trace contextRef="#ctx0" brushRef="#br1" timeOffset="56693.46">7763 9911 5 0,'0'0'97'16,"3"-4"56"-16,-3 1 38 0,0 3 32 0,2-4 25 0,-2 4 25 0,0-3 19 15,0 3 15-15,0 0 11 0,0 0 12 0,0 0 1 0,0 0-3 0,0 0-64 16,0 0-100-16,0 0-54 0,0 0-36 0,0 3-18 0,0 4-14 0,0-3-9 16,2 3-8-16,-4 0-4 0,2 3-4 0,-2-3 2 0,2 4-1 0,0 0 1 15,0 2-1-15,0-2-5 0,-3 3-5 0,3 3-3 0,0-3-3 0,0 4-1 16,0-1-1-16,0 1-1 0,0 0-1 0,0 2 1 0,0 2 1 0,0 2 2 16,0-4 3-16,3 5 2 0,-3-1 3 0,0 2 1 0,0-2 4 0,0 1-1 15,0 2 4-15,2-3-2 0,-2 1 4 0,2-1-2 0,-2 2 2 0,0-2-2 16,0 1 0-16,0 2-3 0,0 1 1 0,0-3-5 0,0 3 0 0,0-3-2 15,0 2-2-15,0 1-3 0,0 1 1 0,0-2-1 0,0 4 1 0,-2-2 0 16,0 2 3-16,2-3 3 0,-3 4 5 0,1-1 2 0,0 1 6 0,2-5 0 0,-2 5 3 16,-3 0 4-16,5-1 3 0,-2 1 1 0,0-1 3 0,-1 1 3 15,3 0 3-15,-1-1-2 0,-2 0 0 0,3 0-4 0,0 2-2 0,0-2-5 0,0 0-3 16,0 0-1-16,0 2-2 0,0-2 0 0,0 0-5 0,3 5 1 16,-3-5-3-16,1 0-3 0,-1 4-3 0,0-4 0 0,3 1 0 0,-3 0-3 15,0-1 1-15,0 1 1 0,2 3-2 0,0-7-1 0,-2 4-1 0,0-1-1 0,3 4-1 16,-1-4-2-16,-2-2 0 0,2 2-1 0,-2-3-1 0,4 4-1 0,-4-1-2 15,3-3-4-15,-1 4-1 0,0-4-3 0,1 3-3 0,-2-4-4 0,-1 6 2 16,3-6-1-16,-1 4-3 0,0 2 3 0,-2-2 0 0,3 0 2 0,-3 0 4 16,0 2 4-16,1-2 7 0,-1 0 5 0,0 5 3 0,0-5 3 0,3 0 4 15,-3-3 1-15,0 4 3 0,0-4-1 0,2-3 3 0,-2-1-4 0,2 0 2 16,-2 1-5-16,0-1-1 0,0-2-4 0,3-2-7 0,-3 5-2 0,2-1 1 16,-2-2-4-16,0 2 2 0,0-3-1 0,0 0-1 0,0 4 0 0,0-5-1 15,0 2 1-15,0-2-3 0,0-2-2 0,2 3-1 0,-2-4-1 0,2 4-4 16,0-3-5-16,-2 0-6 0,3-1-6 0,-1 0-7 0,0 0-11 0,-2-2-8 15,4 3-16-15,-4-1-15 0,3-3-19 0,-1 0-24 0,0-1-52 0,0 2-64 16,1-1-65-16,-1-3-65 0,-2-1-21 0,2-3 0 0,-2 3 11 0,-2-2 15 16,2-1 23-16,-2-5 26 0,-1 2 28 0,-1 0 31 0,-1-1 37 0,-1-3 41 0,1-3 57 15</inkml:trace>
  <inkml:trace contextRef="#ctx0" brushRef="#br1" timeOffset="57243.59">7614 11402 74 0,'0'0'140'0,"0"0"35"0,0 0 19 16,0 0 17-16,0 0 10 0,0 0 15 0,-1 4 16 0,-2-1 11 0,3 1 15 15,0 2 10-15,0 1 10 0,-3-3-66 0,3 6-111 0,0-2-56 0,0 5-28 16,0-2-10-16,-1 3 3 0,1-1 4 0,0 2 6 0,0 6-1 0,0-4-1 16,0 4 0-16,0 0 1 0,0 4 3 0,0-1 2 0,1 5 3 0,-1-2 2 15,0 1 2-15,0 4 1 0,0-1 6 0,3 1-2 0,-3 2 2 0,3 1 1 16,-2 1-3-16,-1 2-4 0,3 1-1 0,0 3-5 0,-2 0-7 0,2 0-2 15,-2 3-6-15,2 1-4 0,1-1-7 0,-1 4-5 0,-2-3-8 0,5 3-4 0,-5 0-4 16,4-1-2-16,-3 1-2 0,1-3 0 0,1 3 1 0,-1-7-1 16,1 4 1-16,-3-4 1 0,2 0-2 0,1 0 2 0,0-4-6 0,2-2-9 0,-2 2-8 15,0-3-11-15,0 0-10 0,3-1-6 0,-3-1-17 0,3-2-21 0,-2 0-49 16,1 0-62-16,-1-2-62 0,1-1-61 0,-1-3-21 0,1-5-3 0,-3 2 7 16,4-2 19-16,-3-2 21 0,-2-1 23 0,3-3 22 0,-5-3 26 0,2 0 29 15,0-2 37-15,-4-1 53 0</inkml:trace>
  <inkml:trace contextRef="#ctx0" brushRef="#br1" timeOffset="58374.18">6870 6998 38 0,'4'-6'122'0,"-1"-1"43"16,1 3 30-16,0 1 23 0,2-4 21 0,-2 3 21 0,-3 0 21 0,6 4 18 15,-2-3 19-15,-3 3 16 0,2 0 22 0,3 3-43 0,-3-3-76 0,3 4-55 16,0 0-43-16,2 3-14 0,-3 0 0 0,5 0 2 0,-4 3 3 0,4 1-1 0,0 3-2 15,0-1-3-15,1 2 3 0,-1 2-3 0,0 4-3 0,2 0-5 16,-2 7-9-16,0 1-8 0,1-2-10 0,1 5-10 0,-2 2-7 0,0 6-11 0,-2-5-9 16,2 7-7-16,-2-4-8 0,0 4-8 0,0-4-9 0,-3 1-14 0,3-1-17 15,-2 0-19-15,-1-2-19 0,1-1-19 0,-3-4-20 0,3 0-17 0,0 2-18 16,-3-6-27-16,1-3-32 0,-3 1-61 0,2-1-74 0,1-2-63 0,-5-2-58 0,2-2-15 16,-2 0 9-16,0-4 19 0,-2 0 26 0,0-3 30 0,-2 2 31 0,-1-2 33 15,-1-4 35-15,-6-4 41 0,1 5 46 0,-2-5 62 0</inkml:trace>
  <inkml:trace contextRef="#ctx0" brushRef="#br1" timeOffset="58699.24">5625 9064 32 0,'-2'7'161'0,"0"-4"82"16,0 1 55-16,2-4 40 0,0 0 30 0,0 0 23 0,0 0 22 0,2 0 17 0,2-4 17 16,6-3 15-16,1 4 15 0,2-7-46 0,7 3-77 0,2-1-113 15,4-2-132-15,3-1-61 0,4-2-25 0,7-2-5 0,0-3 1 0,3 2 7 0,4-2 4 16,1-3 7-16,5 0 7 0,-1-3 3 0,2-1 5 0,1 1 2 0,3-5 4 16,0 1 1-16,4 4 2 0,0-4-5 0,-2 3-1 0,2 0-6 0,-1 1-7 15,-2-3-7-15,2 2-6 0,-6 1-8 0,0-1-8 0,-4 4-6 0,-1-4-3 16,-4 1-5-16,-4 2-4 0,-2 2-6 0,-4-2-9 0,-3 2-6 0,-4 2-10 15,-5 1-12-15,1 3-11 0,-5 0-14 0,-4-1-16 0,-4 2-21 0,2 6-21 16,-6-4-46-16,-1 0-54 0,0 5-91 0,-4-1-108 0,-2 0-41 0,-2 0-11 0,-3 3 12 16,-2-3 17-16,-2 1 25 0,-2 2 26 0,-5 1 33 0,2-5 34 0,-4 5 40 15,-4-4 44-15,-1 0 56 0,-3 3 64 0</inkml:trace>
  <inkml:trace contextRef="#ctx0" brushRef="#br1" timeOffset="59026.31">5847 7738 6 0,'6'-7'127'0,"-2"-1"75"0,0 1 50 16,0 0 34-16,-1 3 24 0,-2-3 14 0,2 5 17 0,-3 2 16 0,0 0 20 16,0 0 17-16,0 6 18 0,0 1 20 0,0 4-87 0,0 0-143 0,-3 5-80 15,3 6-44-15,-4 2-18 0,0 5-2 0,0 2 4 0,-3 4 12 0,3 7 3 16,-6 0 1-16,3 0-5 0,-1 7-4 0,0 3-9 0,-2-3-7 0,3 1-14 16,-1 1-18-16,-2-2-26 0,6 1-28 0,-3-5-32 0,3-3-36 0,0 0-56 15,1-6-72-15,3-5-86 0,0-3-88 0,0-3-38 0,3-8-8 0,-1 1 3 16,3-9 13-16,-4-2 23 0,5-3 27 0,-6-4 34 0,4-6 39 0,0-1 42 15,0-8 44-15,-4-3 61 0,4 2 66 0</inkml:trace>
  <inkml:trace contextRef="#ctx0" brushRef="#br1" timeOffset="59249.36">6250 7488 2 0,'9'-9'120'0,"0"-2"94"15,-5 4 62-15,1 3 43 0,-3 1 33 0,-2 3 24 0,0 0 26 0,0 0 24 16,0 3 23-16,-2 4 24 0,-3 8 22 0,3-6 21 0,-2 13-79 0,-3-2-140 15,2 9-96-15,-3-1-79 0,1 7-33 0,-2 3-10 0,0 0-3 0,-2 4 4 16,0 5-3-16,0 1-5 0,0 1-7 0,-3 0-4 0,3 4-9 0,0-4-6 0,0 0-7 16,3 0-7-16,-2-3-11 0,3-4-9 0,2 0-18 0,-1-8-19 15,5-2-18-15,-2-5-23 0,3-5-18 0,3-2-18 0,-2-5-21 0,5-5-22 0,-2-2-26 16,3-5-30-16,-2-6-78 0,2-1-105 0,3-3-61 0,-2-4-40 16,3-2-3-16,0-9 17 0,-1 2 24 0,-2-9 30 0,3-2 30 0,0-4 32 0,0-3 37 15,-1-4 37-15,-2 0 46 0,3-5 47 0,-2-1 76 0</inkml:trace>
  <inkml:trace contextRef="#ctx0" brushRef="#br1" timeOffset="59441.41">6547 7237 28 0,'11'-11'166'0,"-4"0"63"0,0 9 45 0,-3-5 34 0,-4 7 31 0,4 7 29 15,-4 0 29-15,0 3 27 0,-1 7 25 0,-2 0 23 0,-1 8 23 0,-3 7 21 0,0 2-108 16,-1 6-181-16,-2 2-76 0,-1 0-20 0,-1 6-10 0,-2 5-2 16,-1-1-8-16,1 5-7 0,-4-1-9 0,6 3-7 0,-5 1-7 0,2-2-7 0,0 6-6 15,1-4-9-15,1-1-8 0,2-3-10 0,2-3-12 0,0-4-16 0,3-7-18 16,1-4-18-16,1-3-21 0,4-8-20 0,0-5-18 0,4-4-20 0,1-5-19 15,-3-6-25-15,4-3-34 0,1-4-35 0,2-4-104 0,-3-3-132 0,6-6-54 16,-3-1-11-16,2-8 10 0,2-2 23 0,-2-5 29 0,0-5 30 0,1-1 33 16,0-7 34-16,-1 0 39 0,3 0 42 0,-3-7 51 0,4 0 57 0</inkml:trace>
  <inkml:trace contextRef="#ctx0" brushRef="#br1" timeOffset="59626.45">6873 7279 29 0,'7'-7'170'0,"-3"7"73"0,0 0 49 0,-1 0 37 0,-2 7 33 16,-1 3 33-16,0 5 33 0,-1 2 26 0,-2 4 29 0,-1 7 22 0,0-1 26 15,-2 6 22-15,0 1-111 0,-3 5-185 0,2 3-85 0,-4 0-32 0,0 7-10 16,0-4-6-16,0 1-7 0,0 3-8 0,0-3-13 0,0 3-9 0,0 0-8 16,1-5-8-16,2-2-11 0,1 0-6 0,0-2-15 0,6-6-16 0,-5-2-26 15,5-7-26-15,-2-1-29 0,3-6-21 0,3-1-22 0,-2-10-18 0,2 0-26 16,1-3-30-16,0-8-51 0,2-3-60 0,-1 0-98 0,1-8-111 0,2-2-40 16,2-4-6-16,-5-7 19 0,6 1 31 0,-1-6 31 0,1-5 35 0,-3 3 33 15,6-3 35-15,-3-1 44 0,0-2 48 0,0-1 62 0,-1 3 68 0</inkml:trace>
  <inkml:trace contextRef="#ctx0" brushRef="#br1" timeOffset="59779.48">7074 7381 81 0,'5'7'191'0,"-3"0"70"16,-2-1 49-16,0 8 40 0,-4 1 37 0,1 2 31 0,-5 8 34 0,1-1 28 15,0 3 28-15,1 6 28 0,-6 1 24 0,4 5-58 0,-1-1-109 0,-3 8-101 16,1-4-96-16,0 7-46 0,-2 0-22 0,0 0-14 0,2 0-14 0,-3 0-14 16,3-3-13-16,3 3-22 0,-3-5-23 0,1 2-32 0,3-4-40 0,-1-6-47 15,4 2-52-15,-1-3-111 0,3-4-141 0,2-2-88 0,0-5-60 0,2 1-19 16,0-5 0-16,1-3 13 0,-2-2 21 0,2-5 29 0,0-3 36 0,-2-3 46 15,-1-4 50-15,0 0 60 0,0 0 64 0,0 0 94 0</inkml:trace>
  <inkml:trace contextRef="#ctx0" brushRef="#br1" timeOffset="61199.8">7326 8223 72 0,'0'0'135'0,"-6"0"36"0,6 0 26 16,0 0 23-16,0 0 19 0,-4 0 15 0,4 0 14 0,0 0 13 0,0 0 12 15,0 0 14-15,0 0 13 0,0 0-63 0,0 0-105 0,0 0-49 0,0 0-21 16,0 0-6-16,0 0 3 0,0 0 1 0,0 0 1 0,0 0 5 0,0 0 3 16,4 0 3-16,2 0 2 0,-2 0 1 0,0 0-2 0,0-2-2 0,2 2-3 15,-1 0-4-15,2-4-5 0,0 4-6 0,0-3-6 0,1 3-4 0,-1-4-2 16,4 0-2-16,-1 1-1 0,1-1 1 0,1 1-1 0,1-4 1 0,-1 3-3 15,5-2 2-15,-5-1-2 0,3-1-2 0,3 5-1 0,0-8-3 0,0 4-5 16,3 1-4-16,-2-5-5 0,3 4-4 0,0 0-4 0,-1 0-7 0,4-1-2 16,-2 6-5-16,2-5 0 0,0 3-5 0,-1 1-4 0,3-1 0 0,-1 4-2 15,3 0 0-15,0-4 0 0,0 4 1 0,0 0-1 0,2 0 2 0,0 0 0 16,-3 4-1-16,1-4 2 0,3 4 0 0,-3-4 0 0,-3 3 1 0,3 1 1 16,-3-2-1-16,3 3 1 0,-4-3 0 0,3 6-2 0,-5-5 0 0,2 1-2 15,1 3-1-15,-4-4 1 0,3 5 1 0,-3-1-2 0,-1-1 2 0,-2-2-3 16,4 3 1-16,-6-4-1 0,1 1-2 0,0-1-2 0,-3 5-7 0,1-5-6 15,-3 1-13-15,1-2-11 0,-1 2-18 0,-2-4-21 0,0 0-27 0,-2 0-29 0,0 0-58 16,0-4-77-16,-2 2-84 0,2-2-84 0,-3 1-34 0,-1-5-7 0,-3 1 11 16,2 0 20-16,-2-4 26 0,-2 2 30 0,0-2 33 0,-2-3 41 0,-2 4 41 15,-1-4 47-15,1-4 63 0,-3 3 72 0</inkml:trace>
  <inkml:trace contextRef="#ctx0" brushRef="#br1" timeOffset="61967.98">8772 6859 19 0,'0'4'52'0,"2"-2"21"0,-2-2 22 0,0 5 25 0,0-3 29 16,0-2 33-16,3 4 29 0,-1 0 25 0,-2-1 18 0,2 1 15 0,1-4 6 15,-2 3 3-15,-1 1-4 0,5-1-8 0,-3 1-7 0,1 0-7 0,-3-4-10 16,1 3-16-16,4 1-22 0,-5-2-25 0,2 2-21 0,2 0-18 0,-1 3-13 16,-1-4-12-16,0 1-10 0,1 3-7 0,-2-3-10 0,-1 3-8 0,3-1-7 15,0 1-6-15,-2 0-5 0,-1 0-3 0,4 4-4 0,-4-1-2 0,3-3-4 16,-3 7-1-16,3-3-4 0,-2 0-2 0,-1 2-2 0,0 1-2 0,3 1-4 16,-3-2 0-16,2 5-4 0,-2-1-1 0,0 1-3 0,0 0-2 0,-2-1-4 15,-1 4 0-15,3 0-5 0,-4 0 0 0,4 3-2 0,-3-2-3 0,-1 2-2 16,3-3-1-16,-5 3-1 0,2 0-2 0,2-2-1 0,0 3-2 0,-1-5 0 15,-1 2-1-15,2 2 0 0,-3-6-1 0,4 6 1 0,-2-6-1 0,-1 2-1 16,1 2 2-16,2-5-1 0,-4 4 1 0,3 0 1 0,-3-4-1 0,3 4 2 0,-1-3-4 16,-1 2 2-16,2-2-1 0,-3 4 1 0,4-5 0 0,-4 0 0 0,0 4 0 15,1-3-1-15,0 2 0 0,-1-2-1 0,1 0 1 0,-1-1-1 0,3 1-1 16,-3 0 2-16,4-1 0 0,-4 1 1 0,0-5 0 0,3 5 0 0,-2-4 1 0,2-1 0 16,-3 2 1-16,3-4 0 0,-2-2 3 0,1 2 1 0,1 0 1 0,-2-4 0 15,2 0 4-15,-1 0 0 0,1-1 0 0,0 2 1 0,-1-5 0 0,1 4 0 16,2-3 2-16,-2-1-1 0,0-3 0 0,2 0 3 0,-2 4 0 0,2-4-3 15,-3 4 1-15,3-4-1 0,0 0-3 0,0 0-2 0,0 0-4 0,0 0-10 16,0 0-10-16,0 0-14 0,0 0-15 0,0 0-15 0,0 0-18 0,0 0-20 0,-2 0-22 16,2 0-21-16,0-4-22 0,0 4-69 0,0 0-91 0,0 0-76 0,0 0-69 15,-2-7-17-15,2 7 6 0,-2-4 16 0,0 1 27 0,-1-1 28 0,1 1 33 0,-2-1 35 16,1-2 36-16,-1 2 41 0,-3-3 43 0,3 3 70 0</inkml:trace>
  <inkml:trace contextRef="#ctx0" brushRef="#br1" timeOffset="63653.91">5919 8070 15 0,'0'0'151'0,"0"0"85"0,-3-4 59 16,2-3 40-16,-2 0 34 0,-1 1 26 0,-3-1 26 0,0-1 22 0,0-2 20 0,2 3 17 16,-1-1 15-16,2 2 15 0,1-1-105 0,-1 0-173 0,0 0-102 0,1 0-64 15,-1 3-32-15,0 0-14 0,-3 2-7 0,0-5-3 0,-1 7-1 0,-6-4 1 16,3 4 2-16,-4 4 3 0,-3-4 8 0,-3 7 3 0,-2-1 7 0,-5 5 7 15,0 7 5-15,-3-5 5 0,-5 8 8 0,-4 3 6 0,-2 2 7 16,-2 5 5-16,-3 0 3 0,-4 5 2 0,0-1-3 0,-4 3-4 0,-2 4-4 0,-1-4-6 16,3 4-6-16,-3 4-7 0,-1-4-9 0,1 3-3 0,-2 1-6 0,2-1-7 15,0 1-7-15,3 3-5 0,-3-3-8 0,4-1-4 0,-1-3-4 0,4 0-2 16,3-4-1-16,1 1 0 0,1-4 0 0,6-8 1 0,0 2-6 0,7-1-9 16,3-7-20-16,2-1-22 0,2-2-31 0,4-1-34 0,2-2-34 0,2-1-36 15,2-3-66-15,3-4-80 0,2 3-85 0,0-3-84 0,2-4-29 0,2 1-5 16,1-1 15-16,-1-3 23 0,5 0 36 0,-3-3 41 0,3-4 47 0,0 0 49 0,0-3 51 15,0-1 50-15,-1-3 69 0,3-1 73 0</inkml:trace>
  <inkml:trace contextRef="#ctx0" brushRef="#br1" timeOffset="64846.14">2799 10114 71 0,'3'7'192'0,"-3"-4"66"0,0-3 41 0,0 7 27 0,0-7 22 16,-3 4 17-16,3-4 15 0,0 0 15 0,0 0 15 0,0 0 14 0,0 0-4 16,4 0-14-16,-4 4-110 0,0-4-164 0,7 0-75 0,-3 0-31 0,0-4-4 15,-1 4 4-15,1-4 9 0,2-3 7 0,-1 4 3 0,1-4 6 0,-1-3 3 16,2-1 2-16,-3 0-1 0,3-3 0 0,0 1-2 0,0-5-2 0,1 0-4 16,-1-3-7-16,-3 0-7 0,3-3-4 0,0 2-6 0,-3-2-1 0,2-1-6 15,-2 5-1-15,-3-4-3 0,2 2-6 0,-3-2 0 0,0 3-2 0,-3 4-1 16,2-1-5-16,-3 0 1 0,-2 1-2 0,1 3-1 0,-2-1-1 0,0 6-1 15,-3-2-1-15,2 0 0 0,-3 4 1 0,1 0-1 0,-1 3 2 0,0 2 1 16,0-2 0-16,0 4 2 0,0 0 3 0,0 0 1 0,0 4 3 0,3-4 1 16,-2 6 3-16,2-2 2 0,1 3 2 0,0 0 0 0,0 4 4 0,6 2 0 15,-5-2 4-15,6 7-1 0,0-2 3 0,3 2-3 0,0 4 1 0,-2 2 0 16,6 0 1-16,0 5 0 0,1-2-2 0,-1 4 2 0,3 2-2 0,-2-2-1 16,3 0-1-16,0 0-2 0,0 2-1 0,-1 1-3 0,1-2 0 0,0 0-4 15,-3-1-1-15,2 0-3 0,-2-2-8 0,2-1-8 0,-2-1-8 0,0-2-12 16,-1-4-11-16,0 0-13 0,-3 0-14 0,3-7-12 0,-3 4-17 0,2-5-15 15,-2-2-14-15,0 0-11 0,-4-2-12 0,3-1-8 0,-3-1-10 0,-3-4-16 16,2 1-15-16,-5-4-12 0,2 0-4 0,-3 0 4 0,-4-4 10 0,3-3 13 16,-3 4 16-16,0-5 30 0,-3-1 41 0,0-2 33 0,3 4 33 0,-1-4 28 0,-1-2 28 15,5 2 34-15,-3 0 38 0,4 0 31 0,0-2 30 0,0 2 21 16,3 1 13-16,0-5 13 0,4 6 8 0,-3-6-11 0,3 5-21 0,0 0-19 0,0-4-24 16,3-1-15-16,-3 4-17 0,4-2-13 0,0 2-16 0,-1 1-10 15,4-5-13-15,-3 6-11 0,3-2-7 0,1-3-10 0,-1 4-5 0,0 3-8 0,3-4-2 16,-2 0-6-16,0 0-3 0,-1 4-4 0,4-3-1 0,-4 3-5 0,4-3-3 15,-1 2 0-15,1 6-4 0,-3-5 0 0,3 0-3 0,0 3-3 0,0 0 1 16,0 1-2-16,0 3-1 0,-1 0 1 0,1 0 3 0,0 3 4 0,-2 1 3 16,0 0 4-16,2 3 8 0,-3 0 5 0,-1-1 5 0,0 1 8 0,0 0 4 15,1 0 4-15,-3 3 6 0,2-3 2 0,-5 1 2 0,2-1 2 0,1 0-2 16,0 0 1-16,-4-3-2 0,2 3-3 0,-1-7-1 0,0 2-5 0,-2-2-3 16,0 0-8-16,0 0-6 0,0 0-13 0,0-2-10 0,0-2-13 0,0-3-10 15,-2 0-11-15,2-4-7 0,-2 0-9 0,-1 2-5 0,2-2-6 0,-2-3-2 16,1-1-6-16,0 6-1 0,-1-6 0 0,3 1 5 0,-1 4 5 0,-2-1 9 15,3 1 10-15,0 3 6 0,0 3 7 0,0-2 7 0,0 2 8 0,0 4 8 16,0-3 11-16,0 3 8 0,4 3 10 0,-1 1 7 0,1-2 8 0,0 2 6 16,1 0 8-16,0 3 7 0,-1 0 8 0,0 4 8 0,3-4 7 0,-3-1 7 15,3 1 3-15,-3 0 2 0,3 4-3 0,-3-7 1 0,1 3-3 0,0-5-1 16,1 5-2-16,-1-3-1 0,-1-4-4 0,3 4-5 0,-3-4-2 0,3 0-7 16,-3-4-3-16,1 4-4 0,1-6-5 0,-1 1-5 0,-1-1-5 0,1-1-2 15,-1 0-5-15,1-4-5 0,-1 4-4 0,-2-3-3 0,0-4-2 0,1 7-4 16,-3-4-1-16,2 1-1 0,-4-1-1 0,-1 1 0 0,1 3 1 0,0-1 1 15,-2 2 4-15,-1-1 3 0,1 3 3 0,-1 1 4 0,-1-1 2 0,-1 1 2 16,3 3 0-16,-3 0 1 0,2 3 0 0,-1 1 2 0,1-1-1 0,-1 1-1 0,3 3 2 16,-3-1-4-16,1 2-3 0,1-1-2 0,1 3-7 0,-1-2-8 15,0-1-10-15,1 3-9 0,3-3-12 0,-1 0-10 0,-2 0-12 0,3-3-13 0,3 3-14 16,-2-5-11-16,-1 2-12 0,3-1-12 0,1 1-9 0,0-4-8 0,3 4-7 16,-2-4-6-16,1 0-3 0,1 0-1 0,0 0-5 0,-1 0 1 0,6-4-3 15,-4 0-1-15,1 4 5 0,0-3 8 0,2 3 8 0,-2-4 9 0,0 2 16 16,2 2 19-16,-4-4 27 0,4 4 30 0,-5 0 28 0,1-3 25 0,2 3 27 15,-2 0 25-15,-3 0 25 0,1 3 24 0,-1-3 23 0,0 0 18 0,-4 0 20 16,3 4 18-16,-3-4 9 0,0 0 2 0,0 0-6 0,0 0-10 0,0 0-11 16,0 0-12-16,0 0-10 0,0 0-13 0,0 0-13 0,0 0-13 0,-3-4-16 15,3 1-14-15,-2-5-15 0,0 5-17 0,0-8-13 0,2 4-17 0,-5-3-11 16,5-1-14-16,-2 1-11 0,2-5-7 0,-2 2-8 0,2-1-2 0,0 3-4 16,2-2 0-16,-2-2-1 0,2 5 0 0,1-1 0 0,-1 1-3 0,2 3 1 15,1 0-1-15,-1 3 0 0,0 1 3 0,3-1 1 0,0 4 4 0,0 0 4 16,1 0 2-16,2 4 4 0,-2-1 1 0,1 1 3 0,0 3 3 0,2-3 1 15,0 3 2-15,0-1 5 0,-1 1 2 0,-2 0 0 0,3 0-1 0,-1-3-7 16,-2 3-6-16,0-3-12 0,2-2-9 0,-2-2-12 0,-1 5-19 0,0-10-14 16,1 3-17-16,-1-2-26 0,0 1-31 0,-3-5-50 0,3 1-64 0,-3-4-63 15,-1 2-67-15,1-2-19 0,0-3 2 0,-1-1 14 0,0 2 20 0,-2-1 26 16,-1-1 27-16,0-2 32 0,0 7 32 0,0-7 39 0,-1 3 43 0,-2-4 55 0</inkml:trace>
  <inkml:trace contextRef="#ctx0" brushRef="#br1" timeOffset="65005.18">3536 9530 13 0,'-1'-11'114'0,"-2"4"64"16,0 0 47-16,3-1 38 0,-1 5 33 0,1 3 29 0,0 0 29 0,-4 0 27 15,1 3 26-15,0 5 24 0,3-5 24 0,0 8-28 0,0-4-58 0,0 6-73 16,0-2-85-16,0 3-43 0,0 3-23 0,3-2-14 0,-3 3-10 0,0-5-10 16,4 5-10-16,-4 0-8 0,3-1-8 0,-2 1-11 0,2 2-8 0,0-2-9 15,-2 0-8-15,5-1-9 0,-5-3-12 0,3 3-20 0,2 1-22 0,-1-4-27 16,1-1-28-16,-1 2-32 0,2-1-35 0,0-1-68 0,0 2-77 0,1-5-90 16,-1 5-88-16,0-5-35 0,3-3-9 0,-5 3 8 0,2-2 18 0,0-1 30 15,-3-5 32-15,-1 2 40 0,-3-4 41 0,0 0 46 0,0 0 51 0,0-6 65 16,0-1 73-16</inkml:trace>
  <inkml:trace contextRef="#ctx0" brushRef="#br1" timeOffset="65491.28">3517 9844 75 0,'-3'-4'186'0,"-1"2"67"0,4 2 50 0,-3-4 34 0,2 1 30 0,-2 3 22 0,0-4 19 16,3 4 19-16,0 0 13 0,-1-4 14 0,1 4 13 0,1-3-66 15,2-1-114-15,0 4-104 0,1-3-101 0,0-1-50 0,0 1-26 0,3-1-19 0,0 4-10 16,0-6-12-16,1 2-9 0,2-3-8 0,-2 3-11 0,2-3-6 15,-2 4-8-15,2-4-7 0,-2-1-7 0,2 2-4 0,-2 3-6 0,0-5-1 0,2 5-1 16,-2-4 1-16,-1 0 2 0,0 3 3 0,0 0 7 0,-3 2 6 0,3-3 4 16,-3 3 11-16,0 2 13 0,-1-4 15 0,-3 4 20 0,0 0 16 0,4 4 18 15,-4-4 17-15,3 0 14 0,-3 7 18 0,1-5 13 0,-1 2 15 0,0 0 11 16,-1 3 10-16,1 0 13 0,-3-4 1 0,3 5 1 0,0-1-7 0,0-1-9 16,-1-2-13-16,1 3-12 0,0 0-11 0,0 0-12 0,0-3-10 0,1-1-10 15,-1 1-7-15,3-2-8 0,-2-2-8 0,2 4-3 0,1-4-10 0,0 0-1 16,2 0-6-16,-2 0-3 0,3-4 0 0,-3 4-4 0,4-2-3 0,-1-2-2 15,3 1 1-15,-2-1-6 0,-1 4 1 0,1-7-5 0,4 3 0 0,-6 1-5 16,1-1 0-16,3 1-4 0,-2-1 1 0,-1 0-1 0,0 2 1 0,-1-5 1 16,0 3 1-16,-1 0-1 0,0-3 1 0,-3 4-3 0,3-4-1 0,-4-1-2 15,2 1-1-15,-1 1 0 0,-2-5 0 0,0 1 0 0,0-1 0 0,0 1-1 16,-2-4 0-16,-1 0-1 0,3 0 3 0,-4-4 1 0,2 0 3 0,-3 1 3 16,1 0 3-16,1-4 9 0,-3 0 6 0,1 4 11 0,1-5 9 0,0 4 8 15,0 1 11-15,-2 0 13 0,2 0 12 0,0 2 11 0,1 1 9 0,-1 3 10 16,2 2 2-16,0 5 3 0,2-3 1 0,-3 3 5 0,3 4-2 0,0 0 1 15,0 0 2-15,3 4 0 0,-1 3-2 0,0 0-3 0,2 4-6 0,2-1-2 16,-1 4-4-16,2 4-4 0,0-1 2 0,2 1 3 0,0 2-1 0,2 2-3 0,0-2-4 16,0 5-8-16,3-4-5 0,-3 4-7 0,2-1-9 0,0-3-9 15,1 0-17-15,-1 0-25 0,0-4-29 0,1 1-35 0,1 0-44 0,-2-1-49 16,3-7-124-16,0 5-154 0,-1-2-72 0,0-2-25 0,1-4-3 0,-3 0 10 0,3-3 17 16,-3 2 21-16,3-6 33 0,-3 0 40 0,-2 0 45 0,4-6 53 0,-1 2 59 15,-3-3 68-15</inkml:trace>
  <inkml:trace contextRef="#ctx0" brushRef="#br1" timeOffset="66276.57">8581 8181 15 0,'-4'-2'143'0,"2"2"70"0,-3 0 51 0,0-4 43 0,4 1 33 15,-4-1 33-15,0 0 25 0,5 4 25 0,-4-3 22 0,2-1 19 0,0 4 17 16,2 0 18-16,0-3-100 0,0 3-160 0,0 0-87 0,0 0-42 0,0 0-26 16,0 0-18-16,0-7-12 0,2 7-9 0,0 0-4 0,2 0-3 0,1 0-1 0,1 0-2 15,1 0 1-15,0 0-2 0,2 0-2 0,0 3-1 0,4-3 2 0,0 4 3 16,-2-1 1-16,3 1 2 0,-1-1 2 0,3 1 0 0,-1 0-1 0,-2 3 0 15,3-1 0-15,-3 1-1 0,3 0 1 0,-3 0 1 0,1 4 0 0,-1-1 2 16,-2-3 1-16,2 4 0 0,-2 0 2 0,-1-4 0 0,-2 2-2 0,2 2 2 16,1 0-3-16,-6 0-1 0,2-2-2 0,0 2-3 0,0 0-2 0,-3 0-2 15,0-2-5-15,2 2-3 0,-2 0-3 0,0-4-2 0,-1 4-7 0,-2-2-1 16,2-1-9-16,0 2-5 0,-3 1-13 0,0-5-13 0,0 1-17 0,0 4-17 16,0-4-20-16,0 1-20 0,0-1-26 0,0 0-26 0,-3-1-33 0,0 1-36 15,3 0-93-15,-1-3-117 0,-2 3-68 0,3-3-40 0,-3 3-4 0,2-5 14 16,-2 2 28-16,3-4 31 0,-4 4 36 0,4-4 39 0,-3 0 42 0,3 0 44 0,0 0 52 15,0 0 57-15,0 0 82 0</inkml:trace>
  <inkml:trace contextRef="#ctx0" brushRef="#br1" timeOffset="67091.75">7367 8728 63 0,'0'0'140'0,"0"0"46"0,0 0 36 0,-4 0 31 16,1-4 28-16,-1 4 26 0,4-3 24 0,-1 3 21 0,-2-4 19 0,0 1 20 16,2 3 18-16,1 0-56 0,-3 0-102 0,-1-4-65 0,4 4-41 0,-3 0-27 0,2 0-17 15,1 0-14-15,-4 0-10 0,-2 0-8 0,-1 0-7 0,3 4-9 16,-3-1-3-16,2 1-7 0,-2 3-6 0,-3 0-4 0,-1 4-7 0,0-2-3 0,0 2 0 15,-2 4-1-15,0-2 0 0,-3 1 2 0,-1 4-2 0,-1-1 0 0,-2 4 0 16,0 0-1-16,-2 0 2 0,-5 3-1 0,2 5 0 0,-4-1 2 0,-1-1-3 16,-2 6 1-16,-3-2-3 0,-3 4 0 0,1-1-3 0,-3 6 3 0,-3-2-2 0,-1 4 3 15,0 0 1-15,-6 4 3 0,3-1 6 0,-4 1 3 0,4 2 4 0,-4 1 3 16,3 4 2-16,-1-4 6 0,-2 4 3 0,4-4 3 0,-2 0 4 0,0 2 2 16,5-1 3-16,-3-1 4 0,3 0 1 0,-3 0-1 0,7-4 0 0,-3 1 0 15,3 0-2-15,6-4-2 0,-2 0 1 0,3-4-5 0,4-3-2 0,1-4-2 16,5-2-7-16,0-2-3 0,1-3-6 0,4-2-7 0,2-1-7 0,3-4-5 0,2-3-6 15,2-3-4-15,0-1-6 0,3 1-9 0,1-4-9 0,1-4-12 0,2 1-14 16,-1 0-17-16,3-4-17 0,0 0-22 0,0 0-21 0,0 0-29 0,0 0-32 16,0 0-40-16,0 0-43 0,0 0-101 0,0 0-125 0,0 0-50 0,0 0-10 0,0 0 12 15,0 0 23-15,0 0 29 0,-2 0 35 0,-2-4 40 0,4 4 39 0,-7 0 47 16,3-4 49-16,-3 1 56 0,0 3 61 0</inkml:trace>
  <inkml:trace contextRef="#ctx0" brushRef="#br1" timeOffset="67460.83">4896 10881 84 0,'-4'-4'155'0,"0"-3"47"16,0 0 34-16,1 3 34 0,-1-3 33 0,1 3 28 0,1 2 23 0,-2-2 18 16,2 1 11-16,2 3 18 0,0 0 16 0,0 0-67 0,0 0-113 0,0 0-61 15,0 0-37-15,2 3-17 0,0 3-10 0,0 2-13 0,3-1-13 0,-3 7-6 16,3-1-4-16,-1 2 2 0,0 3 4 0,0 2-2 0,3-2-3 0,-3 6-8 15,3 1-6-15,-3-4-11 0,3 7-6 0,-2-4-12 0,1 4-10 0,-1-3-20 16,0-1-21-16,1 1-28 0,-4-4-31 0,5 4-42 0,-3-5-46 0,0 2-91 16,-1-2-108-16,1 2-61 0,1-6-36 0,0 6-11 0,-4-8 8 0,2 0 12 0,-3 0 23 15,0-3 28-15,0-2 35 0,-3 2 41 0,-1-7 43 0,-3-1 55 0,0-3 56 16,-1 0 80-16</inkml:trace>
  <inkml:trace contextRef="#ctx0" brushRef="#br1" timeOffset="68975.17">4863 11286 7 0,'3'3'128'0,"1"1"72"0,0 0 43 0,-1-4 29 16,-1 3 24-16,3-3 23 0,-5 0 22 0,6 0 20 0,-1 0 19 0,1-3 15 0,-1 3 18 15,1-4 13-15,0 4-89 0,4-4-147 0,-2 1-79 0,3-1-42 16,-1 2-12-16,1-5-1 0,0-1-2 0,3-2-4 0,-3 3-4 0,1-3-6 16,2-1-3-16,-3-3-4 0,4 3-1 0,-1-2-5 0,-3-2-2 0,4 1-5 0,-1 1-5 15,-3-5-3-15,0 7-7 0,0-2-8 0,0-2-5 0,-4 1-6 16,3 3-3-16,-5 2-4 0,1-2-3 0,-2 0 0 0,-3 4-3 0,2 1-2 0,-3-1 1 15,0-1-2-15,0 5 0 0,-3-4 0 0,2 7 4 0,-2-4 3 16,-1 1 6-16,1 3 7 0,-1 0 5 0,-3 0 7 0,3 3 4 0,1-3 4 0,-1 4 3 16,0-1 4-16,0 1 4 0,0 3 5 0,-2-3 5 0,5 3 3 0,-2-1 3 15,0 1 2-15,3 4 3 0,-1-4-2 0,-2 4 0 0,3-1-2 0,0-3-3 16,0 7-3-16,3-7-2 0,-2 3-4 0,2 1-3 0,0-1-6 0,1 1-4 16,0 0-6-16,0-5-9 0,-1 5-11 0,4-4-11 0,-3-4-12 0,3 5-13 15,-3-5-9-15,3 1-14 0,0-4-11 0,-3 0-13 0,4 0-10 0,-1-4-14 16,-1 1-11-16,-1-1-11 0,2 0-12 0,0-3-12 0,-3 0-7 0,2 0-5 15,-1 1-3-15,1-1 6 0,-2-4 3 0,-3 0 12 0,5 4 10 0,-5-4 19 16,3 2 22-16,-1 1 27 0,1 1 27 0,-4 0 28 0,6 0 30 0,-5 1 26 16,-1 2 24-16,3 1 24 0,-2-1 17 0,-1 4 21 0,3 0 17 0,-3 0 14 15,0 0 14-15,4 0 5 0,0 0-3 0,-1 0-8 0,0 4-7 0,1-1-12 16,-2 1-9-16,3 2-7 0,-1-2-4 0,0-1-6 0,-1 1-6 0,1-1-7 16,-1 1-11-16,1 3-10 0,-3-3-11 0,2-4-5 0,1 3-8 0,-1 1-4 15,-1-4-6-15,-2 0-6 0,0 0-8 0,5 0-12 0,-1 0-13 0,-2-4-14 16,0 1-12-16,1-1-10 0,-2 0-10 0,2 1-5 0,0-4-4 0,-2 0-3 15,3 3-4-15,-1-2-2 0,1-1-2 0,-1-1-1 0,1 5 5 0,0-1 9 16,-1 1 9-16,4-1 14 0,-3 4 14 0,3 0 10 0,-3 0 11 0,3 4 5 16,1-4 6-16,-1 7 4 0,0-4 5 0,2 1 1 0,-3 3 5 0,1-3-1 15,0 2-2-15,-3 1-3 0,3-3-8 0,0-1-10 0,-3 1-11 0,0-1-12 16,-1-3-10-16,1 0-12 0,-4 0-14 0,4 0-15 0,1-3-16 0,-3 3-20 16,3-7-21-16,-3 3-33 0,-2 1-32 0,2-5-19 0,0 2-15 0,-2-1-4 15,0 0-1-15,0-4 6 0,0 4 7 0,0-3 12 0,0 3 13 0,0-4 21 0,0 1 25 16,-2 6 33-16,2-7 39 0,-2 5 49 0,2-1 53 0,0 3 39 0,0 1 33 15,0 3 26-15,0-7 25 0,0 7 22 0,0 0 20 0,0 0 18 0,0 0 13 16,4 3 7-16,-1 1 0 0,1 3-8 0,0 0-15 0,1-1-22 0,1 5-23 16,-3 0-16-16,3-4-13 0,1 7-12 0,-3-4-8 0,5 4-14 0,-2 1-10 15,0-2-10-15,2 1-7 0,-1 4-6 0,1-1-5 0,-2-3-3 0,2 3-5 16,0 5-5-16,-3-4-1 0,4-1-4 0,-2 4-6 0,-1 0-2 0,1-4-6 16,-1 4-3-16,0-3-5 0,-3 0-4 0,3-5-3 0,-3 5-5 0,1-7-2 15,-3 2-3-15,-2-6-2 0,4 0-1 0,-4 0 5 0,0-3-1 0,0-4 0 16,0 0-2-16,0 4 1 0,0-4-6 0,-4 0-3 0,-3-4-3 0,3-3-4 0,-3 3-3 15,0-6-6-15,1 0-3 0,-5-1-6 0,2-3-8 0,-2-1-12 16,0-1-7-16,-3-2-10 0,3 1-4 0,-2-5-4 0,-2 2 1 0,3-5 2 0,-1 4 1 16,2-4 2-16,0 5 6 0,2-5 5 0,0 1 8 0,5 2 8 0,2-2 11 15,-3-1 8-15,5 1 9 0,2 2 9 0,1 2 7 0,-1-2 4 0,2 6 4 16,3-2 3-16,0 3-2 0,-1 6 2 0,3-2 0 0,-2 4-1 0,-1 0-2 16,5 3-3-16,-4 4-2 0,2 0-1 0,-2 0 0 0,2 4 4 0,-3-1 3 15,3 1 5-15,-2 3 5 0,0 0 4 0,-1 0 5 0,-1 3 5 0,2-3 4 16,-6 4 6-16,4 0 2 0,-3-2 4 0,2 6 2 0,-4-5 4 0,3 1-3 15,-1 2 1-15,-2-2-1 0,0 0-5 0,-2 0-3 0,-1 2-1 0,3-6-7 16,-1 4-3-16,-2-4-3 0,1 0-3 0,2 3-5 0,-2-6-3 0,-1 3-4 16,3-4-3-16,0-3-4 0,0 0-9 0,0 0-5 0,0 0-8 0,0 0-8 15,0 0-6-15,0 0-4 0,0 0-3 0,5-3-2 0,-3-1-3 0,2 1-4 16,1-5-3-16,0 6-4 0,1-5-1 0,0-1-3 0,0 5 1 0,0-4 1 16,0 0 3-16,-1 3 4 0,1-2 3 0,1 2 3 0,-3 1 2 0,3-5 3 15,-3 5-2-15,2-1 5 0,-2-3 2 0,0 4 3 0,-1-1 3 0,-2-2 5 16,5 1 4-16,-6-1 3 0,0 3 3 0,1-5 3 0,-1 1 3 0,0 0 0 15,-1 0 1-15,1-3 1 0,-3 3 0 0,0-4 0 0,-1 0-3 0,2 2 2 16,-3-2-3-16,1-3 1 0,0 3-2 0,0 1 0 0,-2-1 2 0,0 1-2 16,1 3 2-16,-1-3 0 0,1 3 0 0,1 0 1 0,2-1 0 0,-3 5 1 15,4-1 2-15,-2 1-3 0,0-1-3 0,3 4-3 0,0 0-4 0,0 0 0 16,0 0 0-16,0 0-2 0,0 0-2 0,0 4 1 0,6 3 0 0,-5-4-1 16,4 1-1-16,0 3-1 0,1-1 0 0,-1 5 0 0,1-4 4 0,-1 0 2 15,2 4-1-15,-2-4-3 0,2-1-3 0,0 2-1 0,3-1-5 0,-5 3-2 16,2-2-2-16,0-1-5 0,1-5 0 0,-1 5-1 0,-1-3-2 0,-1 0 2 0,2-1-1 15,-3 1 3-15,3-4 5 0,-1 3 4 0,-1-3 6 0,-2 0 5 16,1 0 7-16,0 0 8 0,-1-3 5 0,1 3 8 0,0 0 5 0,-1-7 1 0,0 7 6 16,-2-4 1-16,2 0 1 0,0 1 1 0,-3-3-2 0,0 2 0 15,1 1-1-15,-1-5-5 0,3 5-2 0,-3-4-5 0,1 0-3 0,-1 3-7 16,0-2-5-16,0-1-5 0,0-1-5 0,0 1-7 0,0 0-5 0,0 4-4 0,3-5-4 16,-3 6-5-16,0-5-2 0,3 3-3 0,-3 1-2 0,1-1-1 15,2 0-3-15,-2 1 0 0,2-1 1 0,0 4 2 0,-2-3 1 0,-1 3 5 0,6 0 3 16,-5 0 4-16,-1 0 3 0,4 0 7 0,2 0 3 0,-2 0 4 0,0 3 3 15,0-3 5-15,-1 4 2 0,1-4 2 0,-1 3 5 0,1-3 0 0,-1 4 3 16,-2-4 2-16,-1 0 2 0,4 0 3 0,-4 0-1 0,6 0 2 0,-6 0-2 16,4 0-1-16,-4 0-4 0,1 0-1 0,2-4-5 0,0 1-4 0,-3 3-1 15,1-4-4-15,-1 1-2 0,3-1-4 0,-3 4-1 0,0-4-3 0,1 1-2 16,-1 3-7-16,0 0-4 0,0-4-6 0,0 4-7 0,0 0-2 0,0 0 0 16,0 0 1-16,0 0 2 0,0 0 4 0,0 0 4 0,3 4 1 0,-3-4 3 15,0 3 0-15,3 1 1 0,-2 0 5 0,-1 3 3 0,3-4 8 0,-3 1 7 16,4 0 5-16,-4-4 5 0,4 3 1 0,-1 1 2 0,1-4 1 0,0 0-1 15,-1 0-1-15,1 0 0 0,3-4 1 0,-3 1-3 0,2-1 1 0,-1 0 1 16,2 1-4-16,-3-4-2 0,3-1-1 0,-1-1-3 0,-1 2-3 0,1-4-2 16,-2 0-3-16,0-2 0 0,0 2-3 0,1-3-1 0,-3-1 0 0,2 2 1 15,-4-1-1-15,3-3 2 0,0-1 2 0,-2 0 2 0,-1 1 4 0,0-1 3 16,0 0 2-16,-1 1 4 0,1-4 5 0,-3 8 3 0,3-5 6 0,-3 3 7 16,2 2 5-16,-2-1 6 0,3 7 10 0,-2-3 5 0,0 5 8 0,-1-1 3 15,3 3 0-15,0 3-3 0,0 0-2 0,0 0-2 0,0 0-1 0,-4 3 0 16,1 1-3-16,3 3 1 0,0-5-1 0,0 6-4 0,3 2-4 0,-3 1-4 0,3 0-2 15,-2 2-4-15,4 5 3 0,-3-5 2 0,2 5 1 0,3-3 3 16,-3 1-4-16,3 6-3 0,0-5-5 0,0 1-7 0,0 0-10 0,-1-1-13 0,0 0-22 16,4 0-22-16,-2-2-33 0,-1-1-40 0,4 3-85 0,-2-6-105 15,0 3-93-15,2-3-80 0,-2-2-31 0,0-1-7 0,2-1 7 0,-2-4 16 0,0-3 24 16,-2-3 29-16,-1-4 36 0,1-1 43 0,-1-1 50 0,-1-6 56 0,1 1 80 16,1-3 86-16</inkml:trace>
  <inkml:trace contextRef="#ctx0" brushRef="#br1" timeOffset="69484.28">7930 7352 40 0,'-2'7'197'15,"-1"0"84"-15,3-3 58 0,0-4 42 0,0 0 30 0,-2 0 25 0,2-7 22 0,7-1 18 16,-1 1 12-16,1-2 9 0,4-2 7 0,0-4 4 0,5-1-138 16,-3 1-219-16,9-3-113 0,-1-2-57 0,3-2-24 0,3-2-9 0,2-3-1 15,1-2 0-15,5-2 5 0,-1 0 6 0,2-4 8 0,4-5 12 0,0-2 11 16,4 1 14-16,2-1 8 0,0 0 10 0,3-4 8 0,-1 1 2 0,4 3 5 15,-4-4 2-15,3 0 3 0,0 1-4 0,-1 3 0 0,-2 0-2 0,-1 0-6 0,-3 4-3 16,-4 3-3-16,0-4-5 0,-4 7-7 0,-3 1-9 0,-5 3-9 0,-2 3-10 0,-4 1-11 16,-4 4-13-16,-3 2-12 0,-1 4-17 0,-3 4-14 0,-2-1-19 0,-3 0-21 15,-1 8-22-15,-3-4-54 0,1 3-66 0,-3 4-74 0,0 0-73 0,0 0-25 16,0 0 0-16,-10 4 14 0,4-1 19 0,-3 1 24 0,2-1 30 0,-4 1 31 16,3 3 33-16,-3-1 38 0,-3-1 41 0,3-3 60 0,-3 6 65 0</inkml:trace>
  <inkml:trace contextRef="#ctx0" brushRef="#br1" timeOffset="70158.57">9564 5886 13 0,'-3'0'137'0,"0"-4"68"0,2 1 42 0,-2 3 32 0,1-4 21 16,-3 1 16-16,5 3 15 0,-4 0 14 0,4 0 13 0,-2 3 15 16,2-3 16-16,0 4 18 0,0 3-93 0,2 0-151 0,1 4-70 0,1-2-27 0,0 2-8 15,3 4 2-15,0-1 7 0,1-1 9 0,-1 5 8 0,2-1 7 0,3 4 3 16,-4-4 4-16,1 5-1 0,3-4-2 0,-4 2-2 0,0 2-6 0,2-2-7 15,-3-2-8-15,1 3-5 0,-1-4-7 0,-3 0-5 0,3 1-2 0,-3-3-4 0,2-2-4 16,-2 1-1-16,-3-7-2 0,2 4 1 0,0-5 3 0,-2 1 4 0,-1-3 8 16,0-4 0-16,0 0 3 0,0 0-1 0,0 0-2 0,0 0-6 0,-4-4-1 15,0 2-6-15,0-3-5 0,-3-1-7 0,0-5-6 0,0 1-11 0,-1-1-12 0,-2-2-15 16,-1-5-16-16,3 3-11 0,-3-5-9 0,-1-2-7 0,0 5-4 0,1-8-2 16,0 1-1-16,0 3 1 0,0-3 1 0,0 0 5 0,3-1 2 0,-2 1 3 15,4-1 6-15,0 4 4 0,-1 0 5 0,2 0 7 0,3 0 5 0,0 4 5 16,2-1 4-16,0 4 5 0,2 0 1 0,0 3-1 0,0 1 2 0,3 3-1 15,0-1 2-15,-1 6 2 0,3-3 2 0,-1 5 1 0,0-2 3 0,1 4 1 0,3 3 4 16,-2-5 3-16,1 2 2 0,0 6 3 0,-1-1 4 0,-1-4 4 0,3 4 4 16,-2 4 3-16,-1-5 4 0,-3 5 1 0,3-4 1 0,-3 4 0 0,0 0 1 15,-1-1-2-15,0 0-1 0,-2 1 0 0,-1 0-3 0,0-2-3 0,0 6-6 0,0-4-10 16,-1-2-14-16,-2 6-14 0,0-5-16 0,2 1-13 0,-3 0-17 16,1-1-16-16,-1 0-16 0,1-3-19 0,-1 1-19 0,1-1-18 0,-1-1-15 0,4-2-20 15,-2 3-17-15,0-7-38 0,2 0-51 0,0 0-34 0,0 0-26 0,0 0-32 16,0 0-27-16,4 0-4 0,6 0 13 0,-6-7 23 0,3 3 27 0,-2 0 28 15,2-2 30-15,3-1 34 0,-2 0 33 0,-1 0 53 0,1-4 52 0,-1 1 45 0</inkml:trace>
  <inkml:trace contextRef="#ctx0" brushRef="#br1" timeOffset="70928.92">9776 5862 4 0,'3'-15'95'0,"1"5"59"15,-4-5 48-15,3 6 41 0,-2-2 36 0,-1 0 34 0,0 0 31 0,-1 2 26 0,-2 2 26 16,3-4 21-16,-1 4 21 0,1-1-27 0,-6 5-52 0,5-3-68 0,-2 2-77 16,2 1-44-16,-5 3-29 0,2-4-24 0,1 4-19 0,3 0-16 0,-5 0-17 15,-1 4-10-15,2-4-10 0,3 3-6 0,-5 1-4 0,2 2-2 0,1-3-1 16,-1 5-4-16,3-1 1 0,-2 0-3 0,0 4 0 0,3-2-1 0,-1-1-2 0,1 2 2 15,0-3-3-15,1 8 2 0,-1-9 0 0,3 5-1 0,-3-4-2 0,4 4-3 16,-1-4-1-16,1-1-6 0,0 1-5 0,2-3-6 0,-5 3-7 0,3-7-4 16,3 3-8-16,-3-3-4 0,2 0-6 0,1 0-8 0,-3 0-6 0,3-3-8 15,-3-1-6-15,0 1-8 0,3-4-6 0,-3 3-8 0,0-2-5 0,2-1-8 0,-2-1-2 16,0 1-3-16,0 0-5 0,-1 0 3 0,-2 1 3 0,5-5 6 0,-5 4 3 16,-1 0 9-16,3 0 5 0,-2-1 9 0,2 6 10 0,-3-5 12 0,0 0 12 15,3 7 9-15,-3 0 7 0,1-8 6 0,-1 8 8 0,0 0 6 0,0 0 7 16,6 0 5-16,-6 0 7 0,1 0 5 0,3 0 6 0,-1 0 1 0,1 4 5 15,0 0 1-15,-1-4 4 0,1 3 4 0,-1 1 8 0,0-2 7 0,-2 3 3 0,3-3 3 16,-1 2 2-16,0 0 2 0,-2-4 2 0,-1 0 1 0,0 3 5 0,0-3 5 16,4 4 7-16,-4-4 3 0,0 0-1 0,0 0-1 0,0 0-4 0,0 0-5 15,0 0-6-15,0 0-5 0,-1-7-7 0,1 3-5 0,-3 0-8 0,3 2-8 0,0-5-12 16,0 3-11-16,-1-3-11 0,1 0-13 0,0 0-12 0,-3-1-7 0,3 1-5 16,-3 1-4-16,3-5-7 0,0 8-2 0,0-8-4 0,0 4-4 0,0 1 0 15,0 2-4-15,3-3 0 0,0 3-2 0,-3 1-3 0,1-1-1 0,2 1 3 16,-2-1 1-16,2 4 2 0,1-3 4 0,-4 3 3 0,4 0 2 0,3 3 2 15,-1-3 6-15,-2 4-1 0,3-4 5 0,-3 3 4 0,0 1 2 0,3-4 5 0,0 3 2 16,0-3 3-16,-3 4 3 0,0 0 1 0,3-4 3 0,-3 3-1 0,3-3 2 16,-3 0 0-16,0 0-2 0,3 0-2 0,-3 0-3 0,-1-3-5 0,4 3-7 15,-3-4-4-15,0 0-6 0,1 1-5 0,-3-4-5 0,2 0-5 0,-1 3-4 0,1-2-4 16,0-1 0-16,-1-1-2 0,1 1 3 0,-1-3-1 0,-1 2 6 0,0-1 3 16,-2 2 5-16,2-4 7 0,0 0 5 0,-2 4 6 0,3 1 5 0,-3-1 9 15,0-1 6-15,0 1 8 0,0 4 6 0,-3-5 4 0,3 8 7 0,0 0 3 16,-4-3 2-16,4 3 0 0,-2 0 1 0,2 0-2 0,-5 0 0 0,1 3 1 15,1-3 1-15,2 8 3 0,-2-5 2 0,-1 1-1 0,1 3-1 0,2 0 0 0,-2-1 0 16,1 5-2-16,0 0 1 0,-1-4 5 0,3 4 2 0,0-2 3 0,0 2-1 16,3 0 0-16,-1 0-3 0,0-2-3 0,1-1-3 0,1 2-4 0,0-3-4 15,0 1-4-15,1-1-5 0,2-1-7 0,-1 1-6 0,4-3-9 0,-4-1-8 16,3-3-9-16,0 4-10 0,0-8-13 0,-1 4-13 0,4-3-14 0,-3-5-12 16,2 1-9-16,-3 1-10 0,4-1-10 0,-4-4-15 0,1 1-16 0,0 0-31 0,0-5-37 15,-2 5-26-15,-1-5-18 0,1 2-11 0,-3-1-8 0,1-4 1 0,0 5 5 16,-1-5 11-16,-2 3 13 0,3-2 19 0,-5 0 21 0,2 3 32 0,-2-4 36 0,0 0 50 15,0 2 55-15,0 1 50 0,0 1 50 0,0-3 41 0,-2 3 40 0,-1-1 32 16,1 2 28-16,-2-1 23 0,-1 3 16 0,1 1 12 0,-1 3 8 0,1 0-1 16,-1 0-9-16,1 3-15 0,0 1-22 0,-1-1-24 0,3 0-25 0,2 4-20 0,-5 4-16 15,3 0-9-15,0-1-7 0,2 1-5 0,0 3-5 0,0 0-1 16,0 4-1-16,2-1-2 0,0 0-2 0,1 5-2 0,1-2 2 0,1 1-2 0,-3 1-6 16,2 1-2-16,3 2-8 0,-3-3-3 0,3 2-7 0,-2 0-6 0,1-2-8 15,1 2-8-15,-1-3-8 0,-1 3-12 0,1 1-15 0,4-4-21 0,-4-1-22 16,1 2-26-16,-1 3-26 0,1-5-32 0,-3 1-34 0,6 1-47 0,-4-2-61 0,-1 1-93 15,1-3-111-15,-1 0-45 0,2-2-11 0,-6-1 6 0,4-1 23 0,-5 0 26 16,0-7 35-16,0 0 37 0,0 0 41 0,0 0 43 0,0 0 46 0,-2-7 61 16,-2 3 64-16</inkml:trace>
  <inkml:trace contextRef="#ctx0" brushRef="#br1" timeOffset="71373.02">10190 5521 20 0,'-2'-3'156'0,"0"-1"72"0,2 2 51 0,-3-2 38 0,3 1 32 16,-2-1 26-16,2 4 23 0,-2-4 18 0,2 4 17 0,0 0 14 0,0 0 12 0,0-3 11 15,0 3-109-15,2 0-180 0,-2 0-93 0,2-4-44 0,3 1-29 0,-3 3-21 16,2-4-18-16,1 1-17 0,2 3-13 0,-3-4-8 0,3 0-8 0,-1 2-6 16,3-5-3-16,-2 3-3 0,2-3-3 0,-3 3-1 0,3-3-4 0,3 4 2 15,-6-5 2-15,1 1 7 0,2 5 7 0,-1-5 6 0,-1-1 8 0,0 5 7 16,-3-1 5-16,3 1 5 0,-3-1 4 0,0 0 7 0,2 4 7 0,-6-3 8 0,0 3 10 16,0 0 8-16,0 0 11 0,1 3 10 0,-1-3 11 0,5 0 9 0,-5 4 7 15,0 0 9-15,2 3 4 0,-2-4 7 0,0 1 4 0,0 3 0 0,0-1 1 16,0 1-2-16,0 1-5 0,3-5-6 0,-3 4-4 0,0 0-10 0,0 1-6 15,1-5-6-15,-1 3-7 0,3-2-2 0,-1 0-4 0,-2-1-6 0,2 1-1 16,2-1 0-16,2 1 0 0,-5-4-3 0,3 3 1 0,2-3-2 0,-2 0-1 0,0 0-1 16,3 0-3-16,-3 0-4 0,3 0-4 0,-3 0-4 0,3-3-6 0,0 3-8 15,-3-4-8-15,3 1-9 0,0-1-10 0,0 1-10 0,-3-5-10 0,3 6-11 16,-2-5-11-16,1-1-14 0,-2 1-17 0,0 0-24 0,0-4-15 0,2 2-11 0,-2-2-5 16,0-3-6-16,0 3 6 0,-1-6 8 0,-2 3 13 0,2-3 13 0,0 2 16 15,-2-2 18-15,-1-4 28 0,6 3 34 0,-6 0 36 0,1-2 42 0,-1-2 31 16,3 5 30-16,-2-4 26 0,-1 0 25 0,0 4 17 0,3 0 15 0,0-1 12 15,-3 3 7-15,0 6 5 0,0-6 1 0,1 8-9 0,-1-4-19 0,0 9-13 16,0-3-16-16,0 5-9 0,0 0-11 0,0 0-6 0,4 0-12 0,-1 5-10 0,-3 1-9 16,4 5-10-16,-1-4-9 0,1 6-7 0,-1 2-5 0,1 2-6 0,0 0-3 15,0 1-5-15,2 4-6 0,-2-2-6 0,0 2-7 0,0 2-20 0,3 1-26 16,0-5-36-16,-3 4-41 0,3-2-91 0,1 2-112 0,-1 1-90 0,3-5-72 0,-2 6-27 16,-1-6-6-16,3 1 6 0,-6 0 16 0,3 0 18 0,-3-4 26 0,0 5 35 15,0-8 44-15,-4 3 51 0,0-3 59 0,0 3 82 0</inkml:trace>
  <inkml:trace contextRef="#ctx0" brushRef="#br1" timeOffset="71754.1">9105 7807 86 0,'-5'4'177'0,"-2"-4"58"0,0 3 47 0,0-3 41 15,0 0 35-15,3 0 30 0,-3 0 24 0,4-3 24 0,-1-1 22 16,4 1 21-16,3-4 21 0,1-1-68 0,6-1-119 0,-2-2-84 0,3-3-66 0,7-1-37 16,1-2-21-16,2-4-16 0,4-3-12 0,4 0-7 0,1-5-3 15,3 1-5-15,1-4-4 0,4-3-8 0,-1 4-5 0,1-4-12 0,2 1-14 0,0-1-24 16,0-1-27-16,-2 5-42 0,0 0-46 0,-2-2-93 0,-2 9-118 0,1-1-87 16,-5 1-68-16,-1 4-26 0,-3 2-2 0,-1 0 9 0,-3 1 17 0,-4 3 24 15,0-1 32-15,-4 2 39 0,-3 2 45 0,-3 1 54 0,-1 2 60 0,3 1 83 16</inkml:trace>
  <inkml:trace contextRef="#ctx0" brushRef="#br1" timeOffset="73043.69">10068 6872 23 0,'-2'0'162'0,"-3"8"80"0,1-5 56 0,-3 4 40 15,2 0 36-15,-1 4 30 0,1 3 25 0,-1-4 23 0,0 5 23 0,0 1 21 16,2-1 18-16,3 3 17 0,-2 2-109 0,0-2-184 0,3-1-95 0,3 1-52 15,-3 0-25-15,4-5-16 0,0 1-7 0,-1 1-6 0,4-9-4 0,-3 1-3 16,5-3-5-16,0 3-6 0,0-7-3 0,0 0-4 0,-1-4-6 0,3 1-3 16,1-1-8-16,-1-3-5 0,-2-3-7 0,2-1-6 0,-2 1-7 0,0-5-11 15,-1 6-7-15,-1-9-7 0,0 3-4 0,-1-1-4 0,-1 1-3 0,-3-3-1 0,0 1 1 16,-2 3 3-16,0 1 3 0,-2-5 5 0,-2 4 7 0,-1 4 7 16,1-5 11-16,-3 8 11 0,0-3 12 0,-1 2 11 0,1 6 7 0,-2-5 7 0,0 7 5 15,2-4 6-15,-1 4 3 0,-1 4 2 0,2-4 2 0,-2 2 4 16,5 3 0-16,-3 1 2 0,3 1-6 0,-1 0 0 0,3 0-5 0,0 1-5 0,0-1-3 15,2-1 0-15,0 1-4 0,2 0-1 0,0 0-5 0,2 1-5 0,1-1-5 16,1-5-9-16,1 2-7 0,2-1-10 0,0 1-9 0,0-4-12 0,2 0-13 16,0-4-11-16,0 1-14 0,0-1-12 0,3-2-7 0,-3-1-12 0,2 0-5 15,-2 0-8-15,2-8 0 0,-2 9 0 0,1-5 4 0,1 1 3 0,-2-5 9 16,0 6 10-16,-2-2 12 0,0-3 12 0,0 4 16 0,-3 3 15 0,4-8 21 16,-6 5 19-16,0 2 19 0,3 1 17 0,-5-2 16 0,3 1 17 0,-4 5 12 15,-1-1 12-15,0 4 8 0,0 0 2 0,0-3 2 0,0 3 0 0,-4 0 1 16,4 0 0-16,-2 0-3 0,-4 3-5 0,1 1-2 0,0-1-4 0,1 5-4 15,-3-5-3-15,3 7-4 0,-3-3-3 0,5 0 0 0,-2 4 4 0,-1 0 1 16,3-2 5-16,-3-1-1 0,5 6-1 0,-1-7-6 0,1 4-2 0,0-1-8 16,1-3-3-16,2 3-8 0,-1-2-6 0,3-1-6 0,-1-5-7 0,0 6-8 0,3-1-8 15,0-4-12-15,1 1-11 0,-1-4-10 0,2 0-14 0,3 0-13 0,-4-4-12 16,1 1-13-16,3-4-11 0,-1-1-11 0,0 2-11 0,0-5-12 0,-3 4-12 16,3-3-8-16,0-5-7 0,-1 6-2 0,-2-6 0 0,2 4 3 0,-5-2 5 0,2-1 8 15,0 3 9-15,-3-2 12 0,3 2 12 0,-3-3 12 0,-1 7 15 0,-3-3 20 16,4-1 19-16,-4 4 23 0,0 0 22 0,0 0 17 0,0 3 20 0,-1 0 10 15,1 4 8-15,-3 0 8 0,3 0 8 0,-4 0 6 0,1 4 7 0,2-4 5 16,-5 4 3-16,5-1 1 0,-2 1-3 0,2 3-4 0,-2-4-8 0,0 5-6 16,3-1-7-16,0-1-2 0,-1 1 1 0,1 4-4 0,1-8-4 0,-1 8-8 0,6-5-6 15,-6 1-6-15,1 1-8 0,3-1-9 0,2-4-5 0,-2 1-11 0,0 0-6 16,0-1-14-16,3-3-13 0,-3 0-18 0,3 0-13 0,0-3-15 0,0 3-12 16,0-8-13-16,0 5-13 0,-2-4-13 0,2-1-16 0,0 1-15 0,1-2-11 0,-1-2-9 15,0 0-7-15,-3 0 3 0,3 5 3 0,-3-5 10 0,-1 1 9 0,1-1 12 16,0 0 12-16,-1 2 12 0,0 1 16 0,-2 1 18 0,-1 0 22 0,3 1 24 15,-3-1 25-15,3 3 23 0,-3 4 23 0,0-3 16 0,0 3 17 0,0 0 10 16,0 0 10-16,0 0 8 0,0 0 6 0,0 0 1 0,0 0 0 0,0 0-5 16,0 0-7-16,0 0-12 0,0 0-12 0,0 0-14 0,0 0-13 0,0 0-11 0,0 0-13 15,-3 3-9-15,3-3-11 0,3 4-9 0,-3-2-10 0,0 3-6 0,1-3-7 16,-1 2-4-16,4 0-3 0,-1-1 0 0,0 1-3 0,1-1-1 0,0 1-1 16,0 0-3-16,2-1 1 0,-5 1 1 0,6-2 4 0,-3 3 4 0,3 1 5 15,0-2 7-15,0 3 5 0,1 0 10 0,-1-4 10 0,0 8 9 0,1-5 6 0,-1 5 11 16,0 0 9-16,-3 0 8 0,3 2 8 0,0 1 8 0,-3 1 8 0,0 1 6 15,1 6 5-15,0-4 6 0,-4-1 2 0,4 4 0 0,-3 0-3 0,1-3-3 16,-2 2-6-16,2-2-7 0,-3-1-6 0,4 1-7 0,-4 0-4 0,3-5-8 16,-3-2-3-16,1-1-3 0,-1 1-2 0,0-5 0 0,0 2 1 0,0-5-2 0,0 1-2 15,0-4-3-15,-4 3-4 0,4-3-4 0,-4-3-6 0,1-1-5 0,-1 1-6 16,-3-5-7-16,3 2-10 0,-3-5-11 0,0 1-11 0,3-5-15 0,-3 2-16 16,2-1-14-16,-5-4-12 0,3-3-6 0,-1 3-3 0,-2-2-2 0,5-1 2 15,-1-4 5-15,-1 4 4 0,3 1 10 0,0-6 9 0,1 2 12 0,2 3 14 16,1-3 13-16,1 0 19 0,2 2 14 0,0 2 15 0,1-5 13 0,0 8 11 15,0-5 5-15,2 1 6 0,-1 4-4 0,2 3 3 0,0-1-5 0,0 6-6 0,0-2-5 16,0 4-7-16,-2 0-7 0,2 7-6 0,-3-4-4 0,3 4-6 0,0 0-4 16,-3 4-2-16,1-4-1 0,1 7 1 0,-3-4 1 0,1 4 6 0,-1 1 2 15,-2-1 3-15,2 3 2 0,0-3 1 0,-3 3 2 0,0 5-2 0,-3-6 1 0,3 2-4 16,-3 4 1-16,2-6-1 0,-2 6-3 0,1-5-3 0,0 1-5 0,-1 0-9 16,2-1-8-16,-2-3-4 0,1 0-5 0,2-4-5 0,-2 1-4 0,2-4-8 15,-3 4-13-15,3-4-10 0,0 0-15 0,-1-4-14 0,-2 0-14 0,3 1-10 16,0-4-6-16,0 0-9 0,0-3-1 0,3 3-2 0,-2-4-4 0,4 0-2 0,0 0 4 15,-1 2 5-15,3-6 8 0,-3 5 14 0,5 2 12 0,-3-1 13 0,1-2 15 16,-3 4 15-16,3 0 12 0,0 0 13 0,0-1 11 0,-3 6 12 0,3 2 11 16,0-4 10-16,-3 4 10 0,3-3 8 0,-3 3 9 0,0 0 8 0,1 0 8 15,1 0 4-15,-3 3 8 0,1-3 6 0,-4 0 1 0,5-3 5 0,-1 3 2 0,1 0-2 16,-3-4 0-16,0 0-2 0,2 1-4 0,-1-1-5 0,-1 1-7 0,0-4-6 16,-2-1-6-16,2 1-9 0,0-3-7 0,-2 0-11 0,0-1-8 0,0-2-6 15,0-2-7-15,0 1-6 0,0-3-3 0,0 3-4 0,0-8-1 0,-2 5 0 16,0-4 0-16,2 0 2 0,-4 0 2 0,4 1 3 0,-3-2 7 0,-1 2 4 0,2-2 7 15,-3 2 5-15,-1 2 4 0,1 1 4 0,1-1 5 0,-3 4 1 0,3 4 3 16,-3-4 4-16,3 6 3 0,-3 1 3 0,4 0-4 0,-1 3-3 0,0 1-6 16,1 3-2-16,3 0-5 0,-4 0 0 0,4 3 0 0,0 5 1 0,0-5 1 15,0 4 1-15,0 4-2 0,3 0 1 0,-2 2-2 0,2 1 0 0,1 1 1 0,0-2 7 16,3 5 0-16,-2-1 5 0,1 4-2 0,1-4 0 0,0 5-2 0,2-4-4 16,-3 2-2-16,1 2-5 0,0-5-9 0,1 0-10 0,-1 4-15 0,0-3-22 15,2 0-20-15,-3-1-24 0,1 1-25 0,0-4-24 0,2-1-28 0,-5 1-25 16,3 1-50-16,-1-5-58 0,1 0-92 0,-2-3-102 0,-3 4-39 0,2-5-7 0,-2-2 18 15,1 3 27-15,-3-7 32 0,0 0 36 0,-3 4 38 0,3-4 40 0,0 0 42 16,-6 0 45-16,-1-7 58 0,0 7 65 0</inkml:trace>
  <inkml:trace contextRef="#ctx0" brushRef="#br1" timeOffset="73440.78">10948 6488 6 0,'0'0'127'0,"2"-8"77"0,-2 6 55 0,0-3 44 0,0 5 37 16,0-2 33-16,0-5 27 0,0 3 24 0,-2 0 20 0,2 4 19 0,0-3 15 0,2-4 18 15,-2 3-94-15,2 0-152 0,0 1-91 0,1-1-56 0,-1 2-32 0,2-5-22 16,1 3-16-16,-3-3-12 0,5 3-10 0,-3-3-6 0,1 0-4 0,1 3-4 15,-1-2 0-15,1 3-2 0,1-5-2 0,-2 5-5 0,1-1-1 0,-1 1-2 16,-1-1-4-16,0 1 0 0,1-1-4 0,-1 0-2 0,1 4-3 0,-1 0-3 16,-4 0 0-16,0 0-2 0,4 0 6 0,-1 0 6 0,-1 4 7 0,0 0 11 0,-2-1 9 15,3 1 9-15,-3 3 8 0,0-4 7 0,0 5 9 0,0-1 7 0,0-1 5 16,0 1 8-16,0 0 3 0,0 0 2 0,1 1 1 0,-1-1-6 0,0-1-4 16,3 1-7-16,-1-3-6 0,0 3-6 0,1-4-6 0,1 1-4 0,0 0-5 15,1-1-2-15,0-3-5 0,-1 4-2 0,0-4-3 0,0-4-7 0,3 1-5 16,0-1-8-16,0 0-5 0,0 1-5 0,-1-4-5 0,0-4-6 0,0 5-5 0,-1-5-4 15,2 0-7-15,0 1-8 0,-3-4-5 0,3 0-7 0,-3 0-1 0,2 0-2 16,-2 0 1-16,0-8 2 0,-1 6 6 0,1-2 3 0,-3-3 4 0,2 0 5 16,-3 0 4-16,3 0 4 0,-2-3 10 0,-1-1 10 0,3 4 8 0,-3 0 8 0,0 0 7 15,-3 3 6-15,3 0 7 0,-1 1 7 0,-2 7 9 0,0-1 8 0,3 5 7 16,-1-1 5-16,1 3 4 0,0 4 6 0,0 0 8 0,0 0 6 0,0 0 11 16,0 0 8-16,0 4 8 0,1 3 10 0,2 3 5 0,1 0 5 0,0 1 1 15,3 2 1-15,-1 2-1 0,2 3 1 0,-1-2-2 0,1 2-2 0,-1 4-9 16,3-5-9-16,-2 4-13 0,0 0-10 0,5 0-24 0,-5 0-27 0,0 0-36 15,2 0-42-15,-2 0-48 0,2 0-54 0,-2 0-104 0,2-4-136 0,-2 4-96 0,3-4-82 16,-4 1-26-16,1 0-4 0,-1-5 13 0,-1 2 20 0,-5-4 31 0,3-4 38 0,-4 0 51 16,0-7 54-16,0 0 59 0,0 0 65 0,-4 0 94 0,-3-7 98 0</inkml:trace>
  <inkml:trace contextRef="#ctx0" brushRef="#br1" timeOffset="78248.86">9017 9239 30 0,'0'3'141'0,"-3"1"65"16,3 3 45-16,0-4 39 0,0-3 35 0,-4 0 25 0,4 0 23 0,0 0 16 16,-3 0 16-16,3 0 12 0,0 0 16 0,0 0-44 0,0 0-76 0,3 0-87 15,1-3-96-15,0 3-42 0,3-4-19 0,0 1-13 0,3-1-9 0,1-3-3 16,1 3 0-16,2-5 6 0,1 1 3 0,2-2 5 0,2-5 2 0,2 2 1 15,1-1 1-15,1-4-3 0,2-3-2 0,4 0-3 0,3 0-6 0,-2 0-4 16,4-3-5-16,1 0-6 0,-2-5-6 0,3 5-7 0,-3-5-10 0,3 5-13 0,-5-1-14 16,0 5-18-16,0-4-18 0,-2-1-18 0,-3 7-19 0,-1-3-15 0,0 3-15 15,-3 2-18-15,-3 1-14 0,-1 1-51 0,0 4-59 0,-4-1-76 0,0 1-78 16,-2 3-25-16,-2-1 3 0,-2 1 13 0,-1 1 25 0,-3 3 25 0,0-1 29 0,-4 4 32 16,-1-7 30-16,-2 0 33 0,-4-1 36 0,2 6 57 0,-5-5 65 0</inkml:trace>
  <inkml:trace contextRef="#ctx0" brushRef="#br1" timeOffset="79942.23">10268 8248 86 0,'0'0'167'0,"0"-3"49"0,-3-1 33 0,3 1 29 0,-2-1 24 0,-2 0 21 16,-1 4 17-16,1-3 14 0,0 3 11 0,-1 0 13 0,1 0 9 0,-3 0-71 16,2 3-119-16,3 1-72 0,-4 0-51 0,1-1-20 0,1 4-4 0,-3-3-4 15,3 7 0-15,-3-4 1 0,3-1 4 0,-3 5 4 0,2-1 5 0,-1 0 5 16,1 1 5-16,1 3 2 0,-1 1 0 0,1-6 1 0,2 6-4 0,0 3-2 16,-1-5-4-16,3 1-6 0,0 1-5 0,0-1-2 0,0-1-3 0,3 2-6 15,-1-1-3-15,0-4-5 0,2 4-4 0,3-3-4 0,-2-2-3 0,-1-1-6 16,3 2-4-16,-1-3-2 0,1 1-4 0,2-1-3 0,-2-5-1 0,-1 2-2 15,3-1-2-15,0 1-1 0,-2-4-1 0,2 0-3 0,-1 0-5 0,1-4-2 16,-2 1-4-16,2-1-2 0,0-2-6 0,-3-1-4 0,1-4-4 0,2 1-4 16,-3 0-4-16,1-1-5 0,0-3-5 0,0-1-3 0,0-1-3 0,-1-2-1 15,0 3-2-15,-1-5 1 0,1 2 1 0,0 1 3 0,-2-4 5 0,0 4 4 16,0-1 5-16,-1 1 6 0,-2-1 4 0,2 4 7 0,-3-1 4 0,0 2 9 16,0-1 5-16,0 3 6 0,0 5 6 0,0-1 3 0,-3-4 3 0,2 7 0 15,-3 1-1-15,1-4-2 0,-1 7-1 0,0 0-3 0,-2-4-1 0,2 4-2 16,-3 4-2-16,3-4 0 0,-3 3-3 0,3 1 0 0,-3-1-2 0,3 1-2 15,-3 3 2-15,0 0 2 0,1-1 0 0,1 1 3 0,-1 4 1 0,1-4 3 16,-1 4 1-16,4 0-1 0,-3-5 2 0,3 5 0 0,-1-1-3 0,2-2 0 16,1 5 2-16,0-6-2 0,0 4-1 0,0 0 0 0,0-2 0 0,1-1 0 15,4 2 0-15,-3 1 1 0,3 0 1 0,-1-2 0 0,3-1 2 0,-1 2 0 16,1-2-1-16,2 1 0 0,-3-2 1 0,4 4 0 0,-2-4-2 0,2 1-4 16,-2-1-3-16,2 0-7 0,1-5-2 0,-3 2-7 0,1 0-2 0,0-4-6 15,-1 3-2-15,-1-3-4 0,3 0-2 0,-2 0-2 0,-1-3 0 0,0 3 0 16,-3-4 1-16,3-2 5 0,0-1 4 0,-3 3 3 0,0-3 7 0,0 0 4 0,2-4 3 15,-5 5 4-15,3-5 3 0,-4 0 4 0,3 1 3 0,-3 2 4 16,3-1 0-16,-2-2 1 0,-1 0 4 0,0 1 2 0,-1 2 1 0,1-1 6 0,-3-2 1 16,3 0 2-16,0 4 6 0,-3-4 1 0,3 1 3 0,-1 3 2 0,1 0 1 15,-3 0 1-15,3 1 0 0,0-1-1 0,0 0-1 0,-1 3 0 0,1-3-3 16,0 3-3-16,0 1-3 0,0 3-6 0,0-4-9 0,0 4-6 0,0-4-4 16,0 4-2-16,0 0-2 0,4-3 0 0,-4 3-2 0,4 0 1 0,0 0-1 15,0 3 1-15,3-3-1 0,-1 4 1 0,-1 0 1 0,2-4 3 0,0 3 6 16,0 1 4-16,0-1 4 0,1-3 4 0,-1 4-1 0,0-4 1 0,1 4-4 15,-1-4 2-15,3 0-4 0,-2 0 2 0,0 0 2 0,-1-4-1 0,0 4 0 16,0-4-1-16,1 1-1 0,-1-1-1 0,0 1-2 0,0-5 1 0,0 5-4 16,-3-3-1-16,3-1 1 0,-3-1 0 0,0 1-2 0,2 0-3 0,-2 0-1 0,-3 1-4 15,5-5 0-15,-5 4-4 0,-1-4-2 0,3 4-2 0,-3-3-2 0,0-1-2 16,0 4 1-16,-3-3-2 0,3 2 1 0,-1 1 2 0,1 1-3 0,-6 3 0 16,5-5-3-16,-2 5 0 0,-1-1-3 0,1 1-2 0,-1 3-2 0,0 0 0 15,0 0-4-15,-2 0-2 0,2 3-2 0,-3 1-1 0,3 3-3 0,0-3 1 0,-3 3-1 16,4 2 5-16,-1-1 2 0,0 6 3 0,1-3 4 0,-1-2 5 0,3 6 6 15,1-5 5-15,0 5 5 0,0-2 4 0,0 1 6 0,1-3 2 0,-1 2 3 16,4-2 2-16,-1 0 2 0,4 0 0 0,-3-2 0 0,3-1 0 0,0 2 0 16,0-3 0-16,-2 1-2 0,2-1 0 0,3-5-2 0,-2 2-5 0,2 0-1 15,-5-4-6-15,7 0-6 0,-3 0-6 0,-1 0-9 0,2-4-7 0,-2 0-11 0,3-3-7 16,-4 5-8-16,2-9-10 0,0 4-7 0,-2-4-12 0,1 0-9 0,-3 2-18 16,1-6-19-16,1 1-23 0,-2 1-25 0,-1-2-12 0,-2 1-8 0,3-3-2 15,-3 3 5-15,-2-3 6 0,4-1 8 0,-4 0 10 0,0 1 9 0,0-4 21 0,0 4 25 16,-1-1 34-16,-2 0 36 0,3 1 44 0,-2-1 46 0,0 5 35 0,-1-5 29 15,-1 4 24-15,2 4 15 0,-3-4 14 0,-2-1 9 0,3 4 11 0,0 2 7 16,-3-6 0-16,3 8-6 0,-3 0-13 0,4 0-14 0,-1 1-20 0,0 2-22 0,1 1-17 16,-1-1-20-16,4 4-8 0,0 0-7 0,0 0 0 0,-2 4-3 0,2-4-2 15,0 7 1-15,0-5-2 0,0 6 0 0,0-1 0 0,2 0-2 0,1 4 5 16,-2-2 3-16,2-2 2 0,1 8 4 0,0-4-1 0,-1-2 0 0,1 2-3 16,1 0-3-16,-3-1-6 0,2 1-3 0,1-1-4 0,0-3-4 0,-1 4-8 15,0-8-5-15,1 5-4 0,-1-1-4 0,1-1-3 0,-1-2-4 0,0-1-1 0,1 1-3 16,1 3-2-16,-3-7-2 0,4 3-1 0,-3-3-2 0,3 0-2 0,-3 0-4 15,3 4-5-15,0-4-7 0,-3 0-6 0,5 0-9 0,-3 0-8 0,-1 0-7 16,1 0-10-16,1 0-6 0,-2 0-8 0,1-4-6 0,-1 4-6 0,-1 0-9 0,1 0-5 16,-5 0-4-16,4 0-1 0,1 4 4 0,-5-4 2 0,2 0 8 0,-2 0 8 15,2 4 8-15,-2-4 3 0,-2 7 8 0,0-1 4 0,-3-3 6 0,1 5 7 16,-3-1 6-16,0 0 7 0,1 4 5 0,-3-4 7 0,0 3 3 0,0-3 1 16,0 3 3-16,0 1 0 0,-2-1 2 0,4-6 3 0,1 6 2 0,-3-3 2 15,2 1 2-15,3-5 2 0,0 3-1 0,1-2 3 0,1 0 0 0,0-1-1 0,2-3 2 16,0 0 2-16,0 0 4 0,0 0 0 0,2 4 3 0,-2-4 0 0,5 0 5 15,-1-4-1-15,0 1 3 0,3-1-1 0,2 0-2 0,-3 2-4 0,1-5-4 16,0-1-4-16,2 1-5 0,0-3-5 0,-1 2-5 0,1-1-4 0,0-2-2 0,-2-3-3 16,2 4-6-16,-3-4-1 0,1 3-3 0,2-4 0 0,-2 6 5 0,-1-6 3 15,1 1 8-15,-1 1 7 0,1-2 5 0,-2 5 8 0,-1-1 5 0,3 1 4 16,-3-1 3-16,-2 1 6 0,3 3 5 0,-3-3 4 0,0 5 4 0,0-1 4 16,-2 3 2-16,3-1-2 0,-3 4-2 0,0 0-5 0,0 0-3 0,0 0-1 15,0 0-5-15,0 0 2 0,-5 0-3 0,3 4-1 0,0-4-4 0,-3 7-2 0,3-5-5 16,-2 3-1-16,2 1-3 0,-3-2 1 0,1 3 1 0,2 0 4 0,-3 4-1 15,3-4 2-15,-1-1-1 0,1 5-2 0,-2-4-3 0,4 4 0 0,-2-4-1 16,2 3 1-16,0 0-1 0,0-3 1 0,2 4 1 0,-2-1-4 0,4-3 2 16,-2 0-1-16,3 4-1 0,0-7 1 0,1 3-1 0,-1-5 0 0,1 3 0 15,1-3-2-15,-1 2-2 0,4-4-2 0,-4 0-5 0,0 0-6 0,4-4-9 0,-3 2-11 16,4-3-8-16,-5-1-9 0,3-1-9 0,-1 0-11 0,-1-4-12 0,4 4-8 16,-4-6-7-16,3 2-9 0,-5-3-6 0,2 0-4 0,3 0-3 0,-5 0 1 15,2-3-3-15,-1-1 2 0,-1 3 2 0,1-5 6 0,-2 2 5 0,0 1 9 0,0-4 10 16,0 0 10-16,-4 0 8 0,6 0 15 0,-5 0 12 0,-1-1 15 0,6 2 16 15,-6-4 14-15,0 6 14 0,0-4 12 0,0 5 11 0,0 0 9 0,0 3 5 16,-3 0 9-16,0 0 4 0,3 4 4 0,-1-1 1 0,-2 4-1 0,0 0-3 16,3 0-11-16,-1 3-12 0,1 4-6 0,0 0-5 0,0 0 3 0,0 0 3 15,-3 4 2-15,2-1 6 0,1 1 2 0,0 7 3 0,0-4 3 0,0 6 1 0,0 1 4 16,-3 1 2-16,3 2 5 0,0 0 10 0,0 0 4 0,3 5 1 0,-3-4 0 16,0 6-6-16,0-6-6 0,0 6-5 0,0-6-7 0,0 2-5 0,1 2-8 15,-1-2-5-15,3-2-7 0,-2 2-5 0,-1-5-7 0,3 3-8 0,0-5-5 16,-2 5-11-16,-1-7-11 0,6 2-13 0,-5-2-15 0,2-4-20 0,-2 4-19 15,5-8-22-15,-5 3-20 0,3-2-15 0,-1 0-24 0,-3-4-29 0,4 0-71 0,2-4-94 16,-5 0-59-16,3-2-41 0,2-1-6 0,-2 0 10 0,0 0 22 0,0-4 29 0,-4-2 30 16,4-2 34-16,-1-3 34 0,0 5 33 0,-2-5 42 0,-1 4 45 0,0-7 70 15</inkml:trace>
  <inkml:trace contextRef="#ctx0" brushRef="#br1" timeOffset="80128.28">11331 7479 6 0,'0'0'118'16,"0"0"61"-16,0 0 37 0,1 2 30 0,-1 2 25 0,0-1 21 15,0 5 19-15,0-5 19 0,0 4 19 0,0 4 16 0,3-1 17 0,-3 4 18 0,0 1-82 16,0-1-142-16,-3 3-62 0,3 1-23 0,0-1-11 0,-1 0-3 0,1 0-5 16,0 5-3-16,0-4-6 0,-3 2-5 0,3 2-3 0,0-5-6 0,0 0-10 15,0 0-10-15,3 1-20 0,-3-3-18 0,1-2-22 0,-1 1-20 0,3 1-18 16,-2-6-21-16,2 2-33 0,0-4-40 0,-2 0-51 0,2-3-54 0,-2 0-55 16,-1-4-50-16,0 0-16 0,0 0 5 0,6 0 15 0,-2-4 24 0,-3 0 26 15,5-3 26-15,-5 0 30 0,2 0 31 0,0 1 42 0,-2-9 45 0,2 8 51 0</inkml:trace>
  <inkml:trace contextRef="#ctx0" brushRef="#br1" timeOffset="80581.38">11416 7738 33 0,'3'-4'124'0,"-3"4"48"0,3 0 37 0,-3 0 32 0,1 0 30 0,3 4 25 16,-4-2 22-16,3 3 22 0,-3-3 23 0,4 6 23 0,-4-1 4 0,0 0-8 15,3 4-63-15,-3-4-95 0,0 3-44 0,3-3-21 0,-3 3-13 0,0-2-12 16,0-1-7-16,0-1-6 0,0 1-6 0,1-3-5 0,-1 3-8 0,0-4-11 0,0-3-8 16,0 4-10-16,0-4-8 0,3 4-11 0,-3-4-10 0,0 0-12 15,4-4-16-15,0 0-17 0,-1 1-17 0,1-4-18 0,-1 0-19 0,1-1-16 0,0-1-18 16,0-2-15-16,2 0-14 0,-5-2-14 0,3-2-12 0,2 1-10 15,-2 3-2-15,0-2 0 0,0 2 6 0,1 1 8 0,-3-1 8 0,2 1 9 0,2 3 11 16,-5 0 11-16,3 0 11 0,-1 3 15 0,1 1 15 0,-1 3 17 0,-3 0 15 16,4 0 16-16,-1 3 16 0,1 1 12 0,-2-1 13 0,0 1 15 0,1-1 12 15,-2 5 16-15,2-5 14 0,-1 3 16 0,-2 1 11 0,2-3 11 0,1 3 4 16,-2-3 4-16,-1 3-1 0,3-3 0 0,-3 3-5 0,2-5-4 0,0 3-6 16,-2-3-10-16,0-2-7 0,3 0-10 0,-3 0-9 0,0 8-6 0,0-8-8 15,0 0-9-15,0 0-8 0,0 0-8 0,0 0-10 0,0 0-12 0,4-4-14 16,-1 0-15-16,-2 2-17 0,2-3-16 0,-1 3-15 0,0-2-15 0,2-3-15 15,-1 3-17-15,1-3-14 0,-1 4-12 0,1-5-14 0,0 5-7 0,-1-1-15 16,1 2-11-16,0-5-23 0,-1 7-25 0,1-4-15 0,-1 0-11 0,1 4-6 16,-2-3-3-16,0 3 3 0,2-4 8 0,-1 4 12 0,-3 0 15 0,4-3 17 15,1 3 20-15,-5 0 30 0,2 0 32 0,-2 0 44 0,4 0 47 0,-4 0 44 0,5 0 46 16,-5 0 37-16,0 0 37 0,2 0 28 0,-2 0 24 0,0 0 17 16,4 0 16-16,-4 0 8 0,3 0 7 0,-3 0-4 0,0 0-4 0,4 0-12 0,-4 0-19 15,0 0-24-15,7 0-26 0,-7 0-25 0,4 0-20 0,-1 0-16 0,-3 0-7 16,4 0-8-16,-4 0-3 0,4 0-4 0,-1 0-6 0,-3 0-3 0,6 0-5 15,-1 0-4-15,-1 0-3 0,1 0-4 0,-3 0-8 0,-2 0-10 0,6 0-14 16,-1 0-20-16,-1 0-22 0,-1 0-63 0,1 0-78 0,1-4-85 0,-3 4-77 0,2-3-35 16,1 3-9-16,-3-4 1 0,2 0 8 0,-2 2 17 0,-2-2 19 0,5 1 28 15,-5-1 28-15,0 4 35 0,4-7 40 0,-4 3 62 0,2 1 72 0</inkml:trace>
  <inkml:trace contextRef="#ctx0" brushRef="#br2" timeOffset="107647.7">7442 7947 34 0,'0'0'98'15,"0"-3"37"-15,0 3 31 0,0 0 31 0,1 0 29 0,-1-4 29 0,0 4 28 0,0 0 27 16,4-3 30-16,-4 3 26 0,0 0 0 0,0-4-20 0,0 4-41 16,0-3-53-16,0 3-28 0,0 0-13 0,0-4-17 0,0 4-14 0,0-4-14 0,0 4-13 15,0-2-12-15,0 2-12 0,-4-5-14 0,4 5-10 0,0-2-12 16,0 2-9-16,-1 0-5 0,1 0-4 0,-6 0-3 0,6 0-1 0,-4 0-2 0,4 0-3 15,-4 0-2-15,0 0 1 0,-2 0-6 0,2 0-2 0,3 0-6 0,-5 2-1 16,2 3-3-16,3-5-7 0,-5 2-3 0,2-2-5 0,-3 4-6 0,3 0-4 16,0-1-2-16,0 1-4 0,-2 3-5 0,-1-4-3 0,3 5-2 0,-3-5-2 15,3 3 0-15,0-2-2 0,0 3 0 0,0 0-1 0,-2 0-1 0,2 1 0 16,-3-1-1-16,3-1-1 0,1 1 4 0,-1 0 0 0,3 0 0 0,-5 1 3 16,2 1 0-16,3-2 0 0,-2 1-1 0,0 2-2 0,2-2 2 0,-2 1 0 15,1-2 0-15,2 4-1 0,-2 0 0 0,2-4 0 0,-3 0 0 0,3 3-3 16,0-3 0-16,0 4-1 0,0-4 2 0,3 0 0 0,-1 3 2 0,-2-6 2 15,2 6 2-15,2-3 0 0,2 1 1 0,-5-1 2 0,3-1 1 0,2 1 2 16,-1 0 0-16,1-3 1 0,-1 3 0 0,2-3 1 0,0 3 1 0,0-5 1 16,1 3 0-16,-1-3-1 0,3-2 0 0,-2 4 2 0,2-4-3 0,-2 4 1 15,2-4-2-15,1 0-1 0,-3 0 0 0,3-4-4 0,-1 4-3 0,-2-4-5 16,3 4-8-16,-1-2-10 0,-2-3-11 0,3 3-15 0,-3 2-16 0,2-4-17 16,-2 1-23-16,2 3-28 0,-2-4-29 0,-1 0-28 0,3 4-40 0,-2-3-46 15,0-1-96-15,-1 1-117 0,0 3-47 0,0-4-6 0,1 0 11 0,-1 4 22 16,-3-3 31-16,3 3 32 0,-1-6 40 0,-5 6 43 0,3-7 44 0,-4 3 47 0,3 0 57 15,-3-3 60-15</inkml:trace>
  <inkml:trace contextRef="#ctx0" brushRef="#br2" timeOffset="108200.82">7487 7940 85 0,'0'0'172'0,"0"0"57"0,0 0 43 0,0-3 37 15,0 3 33-15,-4 0 30 0,4 0 25 0,0 0 23 0,0 0 21 0,0-4 20 16,0 4 18-16,0 0-68 0,0 0-120 0,0 0-82 0,0 0-63 0,0-3-34 16,3-1-21-16,-2 0-12 0,2 4-11 0,0-2-7 0,1-3-6 0,0 3-2 15,0-2-4-15,2 1-1 0,-1-1 0 0,1-3-3 0,-1 3 2 0,2 1 0 16,3-5 0-16,-3 5 1 0,-2-3 2 0,6-1-1 0,-4 3-1 0,4-3-1 15,-1 0-1-15,-2 3-1 0,3-3 1 0,-1 3-2 0,-2-2-3 0,3 3 0 16,-1-1-4-16,1 0-2 0,-3 1-2 0,3-1 0 0,-1 1-5 0,1 3-1 16,-3-4-1-16,3 1 1 0,0 3-2 0,-1 0 0 0,1-4 0 0,0 4-2 15,0 0 2-15,-3 0-1 0,4 0-1 0,1 0 2 0,-2 0-2 0,0-4-1 16,0 4 0-16,0 0-1 0,3 0-1 0,-3 0-3 0,0 0 1 0,0 0-2 16,0 0-5-16,0 0 2 0,1 4-1 0,-4-4 0 0,3 0-2 0,0 4 0 0,-1-4 0 15,-2 0-3-15,3 3 2 0,0 1-2 0,-4-1-4 0,4 1 2 16,-2-1-1-16,-3 1 1 0,4 0-1 0,-3-1 0 0,1 1-1 0,-1 2 1 0,0-2 0 15,0-1-1-15,-2 1 0 0,2-1 0 0,-3 1-2 0,3-1 0 0,-1 5 2 16,-1-5-1-16,1 1 0 0,-2-2-1 0,0 2 0 0,-1-1 0 16,-2 5 1-16,5-5-1 0,-5 1 0 0,-1-1 2 0,3 5-2 0,-2-5 2 0,-1 1-1 15,0-2 1-15,0 5 0 0,0-3 1 0,-1 0 1 0,-2 3-1 16,3 0 1-16,-1-4-2 0,-5 5 2 0,5-1-3 0,-5-1-1 0,2 5-2 0,0-4 0 16,0 0-4-16,0 4 0 0,-3-5-7 0,1 5-1 0,1-4-5 0,-1 4-5 15,1-4-3-15,-2 2-4 0,0-1-7 0,0 2-4 0,0-2-5 0,0 1-6 16,2-2-3-16,-2 4-8 0,-3-4-8 0,4 0-8 0,-3 1-10 0,2-1-15 15,1 3-11-15,-6-7-11 0,6 4-15 0,-5 0-12 0,4 1-13 0,-4-5-13 16,2 3-18-16,1 2-24 0,-4-5-64 0,1 4-82 0,0 0-57 0,0-3-41 0,0 3 0 16,2-3 12-16,-2 2 24 0,0 1 27 0,0-3 31 0,0 3 32 0,-1 0 34 15,1-3 35-15,0-1 41 0,0 1 48 0,0 3 66 0</inkml:trace>
  <inkml:trace contextRef="#ctx0" brushRef="#br2" timeOffset="108603.9">7447 8371 84 0,'0'3'161'0,"-1"-3"51"0,-2 4 40 15,3-4 36-15,-1 0 33 0,-2 3 28 0,0-3 29 0,3 0 21 0,0 0 20 16,0 0 19-16,0 0 16 0,0 0-66 0,0 0-118 0,0 0-70 0,0 0-52 16,0 0-26-16,0 0-20 0,0 0-10 0,3 4-12 0,-3-4-6 0,4 4-5 15,-1-4-2-15,-2 0 1 0,5 3-1 0,-1-3 1 0,-2 0-3 0,7 0 1 16,-6 0-4-16,3 0 1 0,1 0 1 0,0 0 0 0,2 0-3 0,-2 0-1 15,3 0-5-15,2 0-2 0,-2 0-3 0,0 0-1 0,0-3 1 0,1 3-1 16,2 0 1-16,0 0 1 0,-2-4-2 0,2 4-5 0,1-4 1 0,-1 4-3 16,1-3-2-16,1 3-2 0,0-4-3 0,-1 1 0 0,0-1-3 0,-1 1 0 0,1-1-5 15,-1 0-2-15,1 2-2 0,1-5-3 0,0-1 1 0,-1 5-1 16,1-4 1-16,-3 0-2 0,3-1 2 0,-3-1-2 0,0 1 1 0,1 1-1 0,-1-3 1 16,2 2-2-16,-3-1 1 0,-1 2-3 0,0-4 1 0,-3 4-3 0,3-1 0 15,-4-1-3-15,2 2-1 0,-3-1 0 0,1 1-1 0,-3 4-3 16,2-4 1-16,-5 3-3 0,4-2-2 0,-3-1-1 0,2 3 1 0,-4 0-4 0,3 1 0 15,0-4-3-15,-3 0-3 0,1 3-5 0,-1 0-2 0,3 2-6 16,-2-5-4-16,-1 3-6 0,3-3-7 0,0 3-6 0,-3 1-11 0,0-4-9 0,0 3-17 16,0-2-19-16,0 1-19 0,0 3-22 0,0-2-26 0,0 1-21 0,0 3-33 15,0-4-36-15,0 4-99 0,-6-7-127 0,6 7-51 0,0-4-10 0,0 4 10 16,-4-3 22-16,0 3 29 0,0-4 36 0,-1 0 39 0,0 4 42 0,1-3 44 0,-3 3 44 16,3-6 54-16,-3 2 61 0</inkml:trace>
  <inkml:trace contextRef="#ctx0" brushRef="#br2" timeOffset="125643.43">4852 13323 1 0,'0'4'117'0,"0"3"92"16,-2-3 63-16,0 2 47 0,-1-2 40 0,1-1 36 0,-2 1 32 0,-1-4 29 15,3 3 26-15,-2 1 24 0,2-4 22 0,2 0 17 0,0 0-82 0,0 0-139 16,0 0-99-16,0 0-73 0,0 0-34 0,0 0-15 0,2 3-11 0,-2 1-10 16,4 0-7-16,1-1-9 0,-1 1-4 0,3-2-3 0,0 2-1 0,1 0-1 15,3-1-1-15,0 1-1 0,0-1-3 0,3 1-6 0,0-1-3 0,-2 1-7 16,4-4-2-16,0 4-4 0,-1-4-4 0,0 0-2 0,2 3-4 0,-2-3 0 16,3 0-4-16,-3 0-1 0,0 0-4 0,2 0 1 0,-5 0-4 0,2-3-1 15,1 3-2-15,-4 0-2 0,0 0-3 0,2 3 0 0,-5-3 0 0,0 0 0 0,2 0 0 16,-6 4 2-16,3-2 0 0,-3 2 2 0,0-4 2 0,-1 7 3 15,0-3 1-15,-2 3 1 0,-1 0 2 0,-1 0 1 0,-2-1 0 0,0 5 1 0,2 0 1 16,-6-1-1-16,4 5 2 0,-4-2-3 0,2 1 1 0,-2 1-4 0,-3-2-1 16,5 1-1-16,-5 1-1 0,3 2-1 0,-1-3 0 0,-2-1-2 0,3 2-1 15,-1-1-1-15,0-1 1 0,1-2 0 0,-3 3 0 0,3-3-3 0,3 0-3 16,-3-1-7-16,3-3-14 0,0 0-20 0,0 0-28 0,0 0-33 0,1-7-44 16,0 4-50-16,3-4-85 0,0 0-103 0,0 0-93 0,0 0-85 0,0-4-29 15,6 1-3-15,-5-5 13 0,2 1 23 0,-2 0 35 0,2-4 40 0,-3 2 49 16,3-6 52-16,-3 5 62 0,1-5 64 0,-1 2 82 0,0-5 84 0</inkml:trace>
  <inkml:trace contextRef="#ctx0" brushRef="#br2" timeOffset="126874.7">5147 13407 24 0,'0'0'162'16,"0"0"74"-16,0 0 50 0,0 0 39 0,0 0 23 0,-1 4 20 0,1-4 14 15,-3 4 12-15,3-4 11 0,0 0 11 0,0 0 14 0,0 0 16 0,0 0-109 16,3 3-172-16,-3-3-83 0,1 4-35 0,2-4-12 0,-3 0-4 0,4 0 6 15,0 0 12-15,3 0 8 0,-1 0 12 0,-1-4 8 0,2 4 6 0,0-3 1 16,1-1-1-16,-1 4-3 0,3-4-4 0,-2 1-6 0,2-4-6 0,-2 3-4 16,2 1-7-16,-2-1-3 0,3-2-4 0,-1 2-4 0,-2 1-3 0,0-1-1 15,4-3-3-15,-6 3-2 0,5 1-2 0,-1-4-1 0,-2 3-5 0,3-2 1 16,-1 2-4-16,-2-3 0 0,3 0-1 0,-1 3-2 0,1-3 0 0,-3 4-1 16,3-5-2-16,0 1 1 0,0 1-3 0,1-1 1 0,1 3-2 0,-2-3-2 15,0 0 0-15,0 0-1 0,0 1-1 0,3 2-3 0,-3-3 0 0,0 0-1 16,2 0-1-16,1 0-2 0,-1-1 1 0,-2 6-1 0,2-5-1 0,1-1 1 15,-1 1-2-15,-2 0 0 0,2 4 0 0,3-5 0 0,-5 6 1 0,2-5-1 16,3-1 1-16,-3 5 0 0,1-4 1 0,-1 3-1 0,3 1 0 0,-1-1 0 16,0-2 2-16,2 1 2 0,1 3 0 0,-6-5 2 0,6 3 0 0,-3 0 2 15,2-3 0-15,-2 4 1 0,3-1 1 0,-3-3 0 0,3 3 0 0,-3 2 1 0,2-5 1 16,1 3-3-16,-2-3-2 0,1 0 1 0,-2 3-2 0,5-3-2 16,-4 1 2-16,2 2-4 0,1-3 0 0,-1 3-2 0,0-3-1 0,2 4-1 15,-3-1 0-15,4-3-2 0,-2 3-1 0,-1 2 1 0,0 2 0 0,2-4-1 0,0 1 1 16,-2 3 0-16,-1-4 0 0,1 4 0 0,2 0 2 0,-2-4-2 15,0 4 2-15,-1-3-1 0,1 3 0 0,-2 0 2 0,1 0 0 0,1 0 2 0,-3-4-1 16,3 4 1-16,0 0 1 0,-1-3 1 0,-2 3-1 0,0-4 3 16,-1 4 1-16,1-3 1 0,0 3 3 0,-1-4 3 0,0 0 0 0,-2 2 1 0,2-3-2 15,1 3 4-15,-1-2-2 0,-3 1-2 0,4-1 2 0,-1-3-2 0,0 3-2 16,-2 1-2-16,2-1-1 0,0 0-3 0,-2 1-1 0,2-1-1 0,-3 2-2 16,0-2-2-16,0 1-1 0,0-1 0 0,0 4-2 0,1-4 0 0,-1 1 1 15,-2 3-1-15,2-4 1 0,-2 4 2 0,0-3 0 0,-1 3 0 0,3 0-1 16,-1 0 4-16,-2 0-1 0,1-4 3 0,0 4-1 0,-2 0 4 0,4 0-1 15,-4-3 1-15,4 3 1 0,-2-4 1 0,-1 4 1 0,1-4-2 0,0 2 1 16,0 2 0-16,2-7 0 0,-2 7-2 0,0-4 1 0,0 0-3 0,0 1 0 16,2-1-2-16,-2 1 0 0,-1-1-2 0,3 4 0 0,-1-3-2 0,-2-1-1 15,3 0-1-15,0 2 1 0,-1 2-1 0,-2-4 1 0,2 1-1 0,-2-1 1 16,3 4-2-16,-1 0 0 0,-5-4 2 0,5 1-2 0,-2 3 1 0,-1-4 0 16,0 4 0-16,1 0 1 0,-1-3-1 0,0 3-1 0,3 0 2 0,-5 0 1 15,2 0-1-15,-3-4 2 0,3 4 3 0,0-3-1 0,0 3 2 0,0 0 0 16,0-4 0-16,-2 4 1 0,2-4 0 0,0 2 0 0,0 2 0 0,1-7 0 15,-2 7 1-15,1-4-1 0,-2 1 0 0,2-1-1 0,-3 0-2 0,3 1-1 16,-3-1 1-16,3 1-2 0,-1-1 1 0,-5 4 0 0,3-4-1 0,-1 1 0 16,1 3-1-16,-1-4 1 0,-2 4-1 0,2-2 1 0,1 2-2 0,-4 0 1 15,3-4 0-15,0 4 0 0,-3 0-1 0,1-3 0 0,-1 3 1 0,4 0-2 0,-4 0 1 16,6-4 0-16,-6 4 0 0,1 0 1 0,-1 0-1 0,3 0 1 16,-3 0 0-16,1-4 2 0,-1 4 3 0,6-3 0 0,-5 3 1 0,-1 0 1 0,3 0 0 15,-3 0 2-15,1-4-1 0,2 1 2 0,0 3-2 0,-3 0 3 16,1-4-1-16,-1 4 1 0,0-4-1 0,6 1 0 0,-6 3-2 0,0 0-3 0,0 0 1 15,1-4-1-15,-1 4-1 0,0-2-2 0,0 2 0 0,4 0 0 0,-4 0-1 16,0-4 0-16,3 1-1 0,-3 3 0 0,3-4-2 0,-2 4 1 16,-1 0-1-16,4-4 2 0,-4 1-2 0,3 3 1 0,0 0-1 0,-2-4 3 0,3 1-2 15,-4 3 1-15,3 0-1 0,0-4 1 0,-2 4 0 0,-1 0 0 0,3-3-2 16,0-1 2-16,-3 4 1 0,1 0-1 0,-1 0-1 0,4-4 1 0,-4 4 1 16,0 0 0-16,0 0 0 0,0 0 1 0,0 0-1 0,3-2 2 0,-3 2 0 15,0 0 2-15,0 0 0 0,0 0-1 0,0 0 0 0,0 0 1 0,0 0-2 16,0 0 1-16,0 0-1 0,0-4 0 0,0 4-1 0,-3-3 0 0,3 3-1 15,-1 0 0-15,1 0-1 0,-3-4-2 0,2 4-1 0,1 0 2 0,-6-4-1 16,6 4 1-16,-1 0 1 0,1 0-1 0,-6-3 2 0,6 3-1 0,-1 0 0 16,1 0 0-16,-4 0 2 0,4 0-1 0,-6 0 0 0,6 0 1 0,0 0 0 15,-4 0-1-15,4 0 0 0,0 0 0 0,0 0 0 0,0 0 0 0,0 0 0 16,0 0 0-16,0 0 0 0,0 0 0 0,0 0-1 0,0 0-3 0,0 0-1 16,0 0-1-16,0 0 0 0,0 0 1 0,0 0-1 0,0 0 1 0,0 0 1 15,4-4-3-15,-4 4 2 0,7 0-1 0,-3 0 1 0,2 0-1 0,-2 4 1 16,0-4 2-16,0 0 1 0,2 0 1 0,-2 0-1 0,0 0 0 0,0 3-1 15,1-3 0-15,-3 4-1 0,2-4 0 0,-1 0 0 0,1 4 1 0,-1-4 0 16,-2 3 1-16,-1 1 0 0,3-4 1 0,0 2 1 0,-3 2 1 0,0-4 2 16,0 7 2-16,0-3 1 0,-3 3 2 0,3-4-1 0,-3 1-1 0,3 0-4 15,-4 3-10-15,3-1-13 0,-2-3-14 0,0 5-20 0,2-5-24 0,-4 4-34 16,3-3-39-16,-1 3-55 0,-1-3-67 0,1-2-108 0,2 2-126 0,-3-1-52 16,1 1-15-16,0 0 8 0,-1-4 19 0,4 0 32 0,-7 0 32 0,3 0 41 0,-3 0 43 15,3-4 53-15,0 0 54 0,-3-3 67 0,3 1 72 0</inkml:trace>
  <inkml:trace contextRef="#ctx0" brushRef="#br2" timeOffset="133432.44">7688 12644 99 0,'2'-4'171'0,"-2"4"50"0,0 0 42 16,0-2 37-16,0 2 33 0,4 0 29 0,-1 0 26 0,-1-4 24 0,-2 4 20 16,2-3 21-16,1 3 18 0,-2-4-74 0,-1 0-126 0,0 1-73 0,3-1-45 15,-3-3-28-15,0 4-18 0,2-5-15 0,-2 1-15 0,2 1-9 0,-2-1-7 16,0-4-4-16,0 0-6 0,0 2-3 0,0-2-2 0,0 0-3 0,0-3-4 0,0 4 0 16,0-4-2-16,0 3-1 0,0-2-2 0,0-2-3 0,0 1-1 15,0 1-2-15,0-1-2 0,0-1 0 0,0 1-1 0,0 4 1 0,0-4-3 16,0-1 0-16,0 2-2 0,0-1-3 0,0 0-1 0,0 0-4 0,0 0 2 0,0 0-2 15,0-1 1-15,-2 2 3 0,2-5 0 0,-2 1 3 0,2-1 0 0,0 0 4 16,0-2-1-16,0 2 1 0,-3-3 3 0,3 0-1 0,0 1 0 0,0-2 1 16,-1 2 0-16,1-2 0 0,-3 2 1 0,3-2-4 0,0 2-1 0,-2-2-2 15,0 2-4-15,2 2-2 0,0 1-4 0,-3-1-2 0,3 0-2 0,-1-2-1 16,-2 2-1-16,3 1 0 0,0-1-1 0,0 0-2 0,0 1 0 0,-2-1-2 16,2-2 0-16,0 2 0 0,0 0 1 0,0 1-1 0,0-1 1 0,0-2-1 15,2 2 1-15,-2-3 2 0,0 3-3 0,0-2 1 0,0 2 2 0,0-4-2 16,0 2 1-16,0 2 2 0,0-2-1 0,0-2 0 0,0 2-1 0,0 2-1 15,-2-4 1-15,2 2-1 0,0 2 1 0,-2 1 0 0,-1-1-1 0,3-2 1 16,-4 2 0-16,4 3-1 0,-3-5 1 0,2 2-1 0,-2 5 0 0,3-5 0 16,-4 0 3-16,4 1 1 0,-3-1 3 0,2 1 0 0,-2-1 3 0,3 0 1 15,-1 1 0-15,-2 0 1 0,3 0 0 0,0-5 2 0,-3 4 0 0,3-2 3 16,-1 2 1-16,1 1-2 0,-3-4 2 0,3 4-2 0,0-1 1 0,0 1-3 16,-2-1 0-16,2 4-3 0,0-3 1 0,0 2-2 0,-2 1 1 0,2 1-4 15,0-5 0-15,-3 7-3 0,3-2-1 0,-1-2-3 0,-2 5 0 0,3-5-3 16,0 2-1-16,-3 2-1 0,3-3 2 0,-1 1-1 0,-2 2 1 0,3-3-1 15,-1-1 3-15,-2 2 0 0,3-1 2 0,-3-1 3 0,3 2 2 0,-1-1 3 16,-2 3 4-16,3-2 0 0,0-5 4 0,-1 7-1 0,1-2 5 0,-3-2-2 16,3 1 4-16,0 1-1 0,-3-2 1 0,3 5-2 0,0-5 0 0,0 2-2 15,-1-1-2-15,1-1 0 0,-3 2-3 0,3-1 0 0,0-1-1 0,0 2-2 16,0-1-1-16,-3-1-1 0,3 2 2 0,0-1-5 0,0 0 2 0,-1 0 0 16,1 3 0-16,-3-3 0 0,3 1-1 0,0-2 2 0,0 1 0 0,0 3-1 15,-1-2-1-15,-2-1 0 0,3 3 1 0,0-2-1 0,0 2 1 0,0-3-1 16,-3-1 1-16,3 6 1 0,0-6-1 0,0 1-2 0,-1 1 4 0,-2 2-1 15,3-3-2-15,0 4-1 0,-1-4 0 0,-2 3 0 0,3-4 1 0,0 2-2 16,0 2 1-16,-3-3-2 0,3 1-1 0,0-2 0 0,0 1 0 0,-1 1-3 0,1-2-1 16,0-2-1-16,0 7 1 0,0-4-2 0,0-4-2 0,0 7 2 15,0-2-2-15,1-2 1 0,-1 1 0 0,0 1 0 0,0-2-1 0,0 1 0 16,0 4 3-16,3-4 2 0,-3 0 3 0,0-1 3 0,0 6 2 0,0-6 3 0,3 1 5 16,-3 1 1-16,0-2 4 0,0 5 2 0,0-4 5 0,0 0 4 15,0 0 0-15,0 4 4 0,0-5 1 0,0 1 0 0,-3 1 1 0,3-1-3 16,0 3 0-16,0-4-2 0,-3 2-2 0,3-1-23 0,0 0-9 0,0 0 0 15,-1 0 0-15,-2 0 0 0,3-3 0 0,0 6 0 0,-1-7 0 0,1 5 0 16,-3-2 0-16,0-3 0 0,3 9 0 0,-1-9 0 0,-2 3 0 0,3 2 0 16,-3-1 0-16,3 0 0 0,-1 0 0 0,-2 0 0 0,2 0 0 0,-2-1 0 15,3 2 0-15,-3-1 0 0,2-1 0 0,-2 2 0 0,3-1 0 0,-1-1 0 16,-2 2 0-16,0-1 0 0,2-3 0 0,-2 2 0 0,3 1 0 16,-1 1 0-16,-2-1 0 0,0-4 0 0,3 3 0 0,-1 2 0 0,-2-5 0 0,0 5 0 15,3-2 0-15,-1-2 0 0,1 3 0 0,-3 0 0 0,3 0 0 0,-1-1 0 16,1 2 0-16,0-1 0 0,-3 4 0 0,3-4 0 0,0-1 0 15,0 1 0-15,0 4 0 0,0-4 0 0,0 3 0 0,3-2 0 0,-3-2 0 16,1 5 0-16,-1-1 0 0,0-2 0 0,3 2 0 0,-3-3 0 0,1 4 0 0,-1-1 0 16,3-3 0-16,-3 3 0 0,3 4 0 0,-2-6 0 0,-1 2 0 15,3 4 0-15,-3-4 0 0,3 1 0 0,-3-1 0 0,0 1 0 0,1 3 0 16,-1-3 0-16,0 3 0 0,0-4 0 0,3 0 0 0,-3 4 0 0,0 1 0 16,1-1 0-16,-1-4 0 0,0 4 0 0,0 0 0 0,0-1 0 0,3-1 0 15,-3 2 0-15,0-1 0 0,3 5 0 0,-3-4 0 0,0 0 0 0,0-1 0 16,0 2 0-16,0-1 0 0,0 3 0 0,0-3 0 0,0 4 0 0,0-4 0 15,0 3 0-15,0 0 0 0,0 4 0 0,0-2 0 0,0 2 0 0,0-4 0 16,0 4 0-16,0-3 0 0,0 3 0 0,0 0 0 0,0-4 0 0,0 4 0 16,0 0 0-16,-6-4 0 0,6 4 0 0,0 0 0 0,0-3 0 15,0 3 0-15,-4 0 0 0,4 0 0 0,-1 0 0 0,1 0 0 0,0 0 0 0,-6 0 0 16,2 0 0-16,0 0 0 0,1 3 0 0,-1-3 0 0,1 4 0 16,-1-4 0-16,3 4 0 0,-5-1 0 0,5 1 0 0,-2-2 0 0,0 2 0 15,-1 0 0-15,4-4 0 0,-4 3 0 0,4 1 0 0,0-4 0 0,-3 0 0 16,3 0 0-16,-4 0 0 0,4 0 0 0,-4 3 0 0,4-3 0 0,-4 0 0 15,0-3 0-15,-2 3 0 0,2 0 0 0,1-4 0 0,-1 1 0 0,0-1 0 16,-3 4 0-16,6-6 0 0,-5 2 0 0,2 1 0 0,0-5 0 0,0 5 0 16,-2-4 0-16,5 0 0 0,-2 3 0 0,2 0 0 0,-2 2 0 0,3-5 0 15,-3 7 0-15,3 0 0 0,0-7 0 0,0 7 0 0,0 0 0 0,0 0 0 16,0 0 0-16,0 0 0 0,0 0 0 0,3-4-11 0,-3 4-54 0,4 0 4 16,0 4 0-16,2-4 4 0,-1 3 3 0,-2 1 4 0,4 3 8 0,-3-5 7 15,3 2 10-15,0 0 8 0,-3 3 5 0,6 0 7 0,-5-4 0 0,2 5 3 16,0-1 2-16,0-1 3 0,0-2 1 0,0 3 1 0,-2 0 1 0,2-4 3 15,0 5 3-15,0-5-1 0,0 1 2 0,0-2 4 0,-2 2 2 0,1 0 6 16,-1-1 2-16,1 1 5 0,1-4 5 0,-6 3 7 0,3 1 4 0,2-4 8 16,-2 0 4-16,-3 3 11 0,-1-3-68 0,6 0-3 0,-6 0 0 0,0 0 0 15,4 0 0-15,-4 0 0 0,1-3 0 0,2 3 0 0,0-4 0 0,-2 1 0 16,-1-1 0-16,3 1 0 0,-3-5 0 0,3-1 0 0,-3 1 0 16,0-2 0-16,0 3 0 0,0-7 0 0,0 3 0 0,0 1 0 0,0-5 0 0,0 6 0 15,0-2 0-15,0 4 0 0,0-8 0 0,0 8 0 0,-3 1 0 0,3-5 0 16,0 8 0-16,0-4 0 0,0 0 0 0,0 3 0 0,0 0-194 0,-3 2-149 15,-1-2-50-15,1 1-113 0,3 3-137 0,0 0-46 0,-4 0-2 0,4 0 20 16,-4 0 31-16,-3 0 36 0,0 3 42 0,3-3 48 0,4 0 53 0,-7 0 60 16,0 0 64-16,2 0 69 0,-5 0 74 0</inkml:trace>
  <inkml:trace contextRef="#ctx0" brushRef="#br2" timeOffset="152751.62">7505 8004 27 0,'3'-4'119'16,"-3"4"48"-16,3-3 36 0,-3 3 32 0,0-4 28 0,0 4 28 0,0 0 25 0,0 0 27 15,0 0 22-15,1-4 21 0,-1 4 4 0,0 0-8 0,0 0-64 16,0 0-98-16,0 0-46 0,0-3-24 0,0 3-13 0,0 0-8 0,0 0-8 0,0 0-5 16,0 0-5-16,0 0-6 0,0 0-4 0,0 0-1 0,0 0-2 0,0 0-2 15,0 0-2-15,0 0-1 0,0 0-4 0,0 0-3 0,0 0-2 0,0 0-2 16,0 0-3-16,0 0-4 0,0 0-4 0,0 0-4 0,0 0-5 0,0 0-3 15,0 0-6-15,0 0-4 0,0 3-3 0,0 1-3 0,-1 0-2 0,1-1-1 16,-3 1-4-16,0-2-2 0,2 2-1 0,-2-4-2 0,0 4-1 0,3-1-1 16,-1 1-3-16,-2-1 1 0,3 1 3 0,0-4-2 0,-4 0 1 0,4 0 0 15,0 0 1-15,0 0-1 0,0 0-2 0,0 0 0 0,0 0 0 0,0 0 0 16,0 0-4-16,0 0-1 0,0 0-5 0,0 0-7 0,0 0-4 0,0 0-4 16,0 0-5-16,0-4-5 0,0 1 0 0,0-4-6 0,3 3-1 0,-2 0-2 15,-1 2-2-15,3-2-2 0,-2 1-2 0,2-5 2 0,-3 5-2 0,4-1 3 16,-4 1-2-16,6-1 4 0,-6 1-2 0,0 3 1 0,1 0-3 0,-1 0-1 15,0 0 0-15,0 0-2 0,4 0 1 0,-4 0 2 0,0 0 1 0,0 0 2 16,0 0 1-16,3 0 5 0,-3 0 4 0,0 3 3 0,0-3 5 0,3 4 3 16,-3 3 4-16,0-7 3 0,0 3 5 0,0 1 2 0,0 0 0 0,0-4 3 15,0 7-2-15,-3-5 2 0,3-2-1 0,0 4-2 0,0-4-1 0,0 0-1 0,0 4-2 16,0-4-1-16,0 0-2 0,0 0-1 0,0 0-2 0,0 0 0 0,0 0-1 16,0 0 0-16,0 0-1 0,0 0 1 0,0 0 0 0,0 0 1 15,0 0-1-15,0 0-1 0,0 0 0 0,0 0 1 0,0 0-3 0,0 0 3 0,0 0 0 16,0 0-1-16,0 0 0 0,0 0-1 0,0 0-2 0,0 0-1 15,0 0-1-15,0 0-2 0,0 0 1 0,0 0-1 0,0 0 0 0,0 0 1 16,0 0-2-16,0 0 2 0,0 0-1 0,0 0 1 0,0 0-2 0,0 0 1 16,0 0 1-16,0 0-1 0,0 0 2 0,0 0-1 0,0 0 0 0,0 0 2 0,0 0-1 15,0 0 1-15,0 0-1 0,0 0 1 0,0 0 0 0,0 0 1 16,0 0-1-16,0 0 1 0,0 0-1 0,0 0-1 0,0 0 2 0,0 0 1 0,0 0-1 16,0 0 0-16,0 0 0 0,0 0 1 0,0 0 0 0,0 0 1 0,3-4-1 15,-3 4 1-15,1 0-1 0,-1 0-1 0,3 0 2 0,-3 0 1 0,1-4-1 16,-1 4 0-16,3-2-2 0,-3 2 1 0,0 0-1 0,0 0-1 0,0 0 0 15,3-4 0-15,-3 4-1 0,1-3 1 0,-1 3-2 0,0 0 2 0,3 0 0 16,-3 0-1-16,3-4 0 0,-3 4 2 0,0-4-1 0,0 4 1 0,1-3 1 16,-1 3-1-16,3 0-1 0,-3 0 1 0,1-7-1 0,-1 7 0 0,0 0 0 15,6-4-1-15,-6 4 0 0,0-3-1 0,1-1 1 0,-1 4-2 0,0-4 2 16,4 2 0-16,-4-2-2 0,3 1 2 0,-3 3 0 0,3-4 0 0,-2 0-1 16,2 1 2-16,-2 3 0 0,-1-7 0 0,3 7 0 0,0-4 0 0,-2 1 2 15,-1-1-2-15,6 0 0 0,-6 2 0 0,1-3 1 0,-1 3-1 0,4-2 1 16,-4 1-1-16,3-1 0 0,0-3 0 0,-2 3 0 0,2 1 1 0,-2-1-1 15,-1 0-1-15,3 1 1 0,-3-1 1 0,4 2-1 0,-4-5 2 0,3 3-2 16,-2 0 0-16,2 1 0 0,-3-1 0 0,3 1 1 0,-2-1-1 0,2 1 1 16,0-1-1-16,-3-2 1 0,1 2 1 0,3 1-1 0,-4-1 0 0,3 0 1 0,0 1-1 15,-2-1 1-15,2 1 2 0,-2-1 0 0,2 1 0 0,0-1-1 16,-2 0 1-16,2 2-1 0,-1-2 2 0,0 1 0 0,1-1 0 0,-2 0 0 16,2 1 1-16,0-1 0 0,-2 1-1 0,2-1 2 0,-2 1 0 0,2-5 0 15,1 6 0-15,-1-3-1 0,-2 3 0 0,2-5-1 0,1 3 0 0,-1 0 0 16,-1-3 1-16,0 4-1 0,2-5-1 0,-1 5-2 0,-1-1 1 0,0-2-1 0,2 3 0 15,-1-5-1-15,1 5 1 0,-1-1 0 0,-1-3 0 0,0 4 1 16,2-1-2-16,-4-2 2 0,5 2-2 0,-3 1 1 0,1-5 1 0,-2 5-1 0,2-1 1 16,-1 1 1-16,0-4-2 0,2 3 0 0,-4 0 0 0,3 2-1 0,1-2 1 15,-4 1-1-15,3-5-1 0,-1 5 2 0,0-1 0 0,0 1 0 0,0-1-1 16,1 1 1-16,-3-1 0 0,2 0-1 0,0 2 2 0,-2 2 1 16,3-7-2-16,-2 7 2 0,2-7 1 0,-3 3-1 0,2 0 1 0,0 1-1 0,1-1 0 15,-2 1-1-15,-1-1 3 0,3 0-1 0,-1 1 0 0,0-3 0 16,1 2-1-16,-1 1-2 0,0-5 1 0,0 5 0 0,0-1 0 0,-2 1-1 0,3-5 1 15,1 5 0-15,-4-1-1 0,4-2 1 0,-4 3-2 0,3-5 0 0,-1 5-1 16,0-1 1-16,0 1 1 0,1-1-1 0,-1-3 0 0,0 3 1 0,0 2-2 16,-2-5 1-16,3 3 0 0,-1 0-1 0,0 1 1 0,2-4 2 0,-4 3-2 15,3-3 2-15,1 3-1 0,-4-3 2 0,4 5 0 0,-1-5 0 0,-3 3-1 16,4-3 1-16,-2 3 1 0,1-3 0 0,-1 0 0 0,2 3-2 0,-4-2 2 16,2-1-1-16,3 3 0 0,-3-3-2 0,0 4 1 0,1-5 1 0,1 1-2 15,-2 5 1-15,1-5-1 0,-1-1 0 0,0 5-1 0,0-4 1 0,3 0 0 16,-5-1-1-16,4 6 0 0,-2-2 0 0,0-3-1 0,1 3 0 0,-1 1 0 15,0-4 0-15,0 3 0 0,0 1 0 0,1-1 0 0,-1 0 0 0,3 2 2 16,-5-5-2-16,1 3 1 0,4 1 2 0,-5-1-2 0,2 0 3 0,1 1-2 16,-1-1 3-16,2 1 0 0,-4-5 0 0,2 5 1 0,3-1-3 0,-5 2 1 0,4-2 1 15,-2 1-1-15,1-5 1 0,-1 5-1 0,3-4-1 0,-4 3-1 16,2-3 1-16,1 1-2 0,-1 2 0 0,-2-3-1 0,4 0-1 0,-3 0 1 0,3 3 0 16,-3-3 0-16,1 1 0 0,-2-1 0 0,4-1-1 0,-3 5-1 15,2-4 1-15,-4 0 0 0,5-1 0 0,-3 6-1 0,1-5 2 0,-2 3-1 0,2-3 1 16,-1 3 1-16,0 1-1 0,-2-4 0 0,4 3 0 0,-4 0 0 15,6 1 2-15,-6-1-2 0,1 2 1 0,-1-5 1 0,4 3 0 0,-4 0-1 0,3 1-1 16,0-4 1-16,-2 3-1 0,-1 0 2 0,5 1-1 0,-5-3-1 16,2 2 1-16,1 1-1 0,-2-5-1 0,2 5 1 0,0-1-1 0,-3 1 1 0,1-4 0 15,2 3 1-15,-2 0-1 0,-1 2 1 0,6-5-1 0,-6 3 1 0,1 0-2 16,2-3 1-16,-2 4-1 0,-1-4 1 0,3 3-1 0,0 0 2 0,-2 2-1 16,-1-5-1-16,4 3 1 0,-4 1 0 0,3-5 0 0,-3 5 0 0,3-1-2 15,-2 1 2-15,2-5-1 0,0 6 1 0,-3-3-1 0,1 3 1 0,-1 2 0 16,0 0 0-16,3-7 0 0,-2 7-2 0,-1 0 2 0,0-4 0 0,0 4 0 15,0 0 0-15,0-4 2 0,0 4-4 0,0 0 4 0,3-3-2 0,-3 3 1 16,0 0 0-16,0-4 2 0,0 4-2 0,0 0 2 0,0-3-1 0,0 3-1 16,0 0-1-16,0 0 2 0,3-4-2 0,-3 4 1 0,0 0 0 0,1-4 1 15,-1 4 0-15,0 0 1 0,0-3-1 0,0 3 1 0,0 0-1 0,0 0 1 16,0 0-1-16,0 0 1 0,0 0 1 0,0-4 0 0,0 4-1 0,0 0 0 16,0 0 0-16,0 0 0 0,0 0 0 0,0 0-2 0,0 0 0 0,0 0 1 15,0 0-1-15,0-2-1 0,0 2 1 0,0 0-1 0,0 0-1 0,0 0 0 16,0 0-2-16,0 0 2 0,0 0 0 0,0 0-1 0,0 0 1 0,0 0-1 15,3-4-1-15,-3 4 3 0,0 0-1 0,1-3-2 0,-1 3 1 0,0 0 0 16,0-4 0-16,0 4 1 0,0-4-1 0,0 4 1 0,0 0 0 0,3 0 1 16,-3 0 0-16,0 0 1 0,0-3 0 0,0 3-1 0,0 0 2 0,3-7-2 15,-3 7 1-15,1 0 1 0,-1 0 0 0,0-4 0 0,0 4 1 0,0 0-2 16,0-3 2-16,0 3-1 0,3-8-1 0,-3 8 2 0,0 0-2 0,0 0 0 16,0 0 2-16,0 0-2 0,0-2 2 0,0 2-1 0,0 0 1 0,0 0-2 15,0 0 1-15,3-4-1 0,-3 4 0 0,0 0 0 0,0 0 2 0,0 0-1 16,0 0 1-16,0 0 0 0,0 0-2 0,0 0 1 0,0 0 1 0,0-7-2 15,0 7 1-15,0 0-1 0,0 0 1 0,0 0 0 0,0 0 0 0,0 0 0 16,0 0-4-16,0 0 1 0,0 0-2 0,0 0 1 0,0 0-1 0,0 0-1 16,0 0 1-16,0 0-3 0,0 0 1 0,0 0-1 0,0 0-2 0,0 0 1 15,0 0-1-15,0 0-2 0,0 0-2 0,0 0 1 0,0 0-1 0,0 0 1 0,0 0-2 16,0 0 3-16,0 0-2 0,0 0 0 0,0 0 0 0,0 0 2 16,0 0-1-16,0 0-2 0,0 0 3 0,0 0 0 0,0 0-1 0,0 0 3 0,0 0 0 15,0 0 0-15,0 0 1 0,0 0-1 0,0 0 0 0,0 0 2 0,0 0 0 16,0 0-1-16,0 0 1 0,0 0 1 0,0 0 0 0,0 0 0 0,0 0 1 15,0 0 0-15,0 0 2 0,0 0-2 0,0 0 0 0,0 0 2 0,0 0-1 16,0 0 1-16,0 7 0 0,0-7 1 0,0 0 0 0,0 0 1 16,0 4 1-16,0-4-1 0,0 0 1 0,0 0 1 0,0 0 0 0,0 0 2 0,0 0 0 15,0 0 2-15,0 0-1 0,0 0 4 0,0 0 1 0,0 0 3 0,0 0 1 16,0 0 2-16,0 0 2 0,0 0 1 0,0 0 0 0,0 0 0 0,0 0 0 16,0 0 0-16,0 0-2 0,0 0-1 0,0 0 0 0,-6 0-5 0,6 0 2 15,-4-4-4-15,1 4-1 0,-1-3-3 0,3 3-3 0,-2-4 0 0,0 4-1 16,-1-4 0-16,4 4-2 0,-1-3 1 0,-5 3 1 0,2-4-1 0,1 1 1 15,2 3-1-15,-2-4 0 0,-1 1 0 0,1-1 2 0,-1 0-2 0,0 2 1 16,0-3-1-16,0 3-1 0,-2-2 2 0,5-3-1 0,-4 3 1 0,0 1-1 16,4-4 1-16,-5 3 1 0,5 0-2 0,-3 2 1 0,1-3-1 0,0 3 1 15,-1-5-1-15,2 3 2 0,2 0 0 0,-5 1 1 0,5-1-1 0,-1 1 2 16,-2-1 0-16,1 0 0 0,2 1 0 0,-2-1-1 0,2 4 3 0,-3-2 0 16,3-2 2-16,0 4-2 0,0-3 2 0,0 3-2 0,0 0 2 0,0 0-2 15,0 0 1-15,-1-4-4 0,1 4 0 0,0 0-2 0,0 0-3 0,0 0-5 16,0 0-3-16,0 0-3 0,0 0-3 0,0 0-5 0,0 0-1 0,0 0-2 15,0 0-3-15,0 0 2 0,0 0-1 0,0 0 1 0,0 0 2 0,1 4 0 16,4-4 4-16,-3 3 3 0,-2 1 3 0,4-4 3 0,-1 2 3 0,-1 2 4 16,0-1 1-16,2 1 2 0,-1 0 3 0,0-1 1 0,1 1-1 0,-3-1 3 15,2 5-3-15,1-5 2 0,-1 1-1 0,-1 3 1 0,3-5-1 0,-4 6 1 0,5-5 0 16,-5 4 0-16,3-3 2 0,2 3-2 0,-5-1 0 0,3 1 1 16,-1 1 1-16,1-5-1 0,0 4-1 0,-1-3 1 0,1 3-1 0,-1 0 4 0,0-3 0 15,-2-2 1-15,3 2 1 0,-1 0 0 0,1-1 2 0,-1 1 1 16,-2-4 0-16,2 3 4 0,-3-3 0 0,4 4 3 0,-1-4 0 0,-3 0 3 0,4 0 0 15,-4 0 2-15,4 0 1 0,2 0 0 0,-5 0 0 0,3-4 3 0,-1 4-2 16,1-3 0-16,0 3-1 0,-1-4 2 0,1 1-5 0,2-1 2 16,-2 0-4-16,0-2-3 0,0 3 1 0,0-5-2 0,3 1-4 0,-3 0-1 15,2 0-1-15,-2 1-4 0,0-1-1 0,0-4 0 0,-1 4-2 0,1 0-2 16,0-1-2-16,2-1-1 0,-2 2 1 0,0-1-1 0,-1 1-1 0,1 4 1 16,-1-5-1-16,-2 5-1 0,2-3 1 0,-2 2-2 0,2 1 1 0,-3-1-2 15,4 0 0-15,-4 4-1 0,0-3 1 0,0 3 0 0,3-4-1 16,-3 4 0-16,0 0-1 0,0 0 0 0,0 0 0 0,1-3-1 0,-1 3 2 15,0 0-2-15,0 0 2 0,0 0 1 0,0 0 0 0,0 0 1 0,0 0 1 16,0 0 1-16,0 0 0 0,0 0 1 0,0 0 1 0,0 0 3 0,0 0 1 16,0 0 3-16,0 0 2 0,0 0 3 0,0 0-3 0,0 0-4 0,0-4-12 15,0 4-14-15,0 0-14 0,0 0-16 0,3-3-23 0,-3 3-22 0,0 0-33 16,0-4-36-16,0 4-49 0,0 0-57 0,0 0-110 0,0 0-135 0,0 0-76 16,0 0-48-16,0 0-4 0,-3-4 21 0,3 4 25 0,0 0 37 0,-5 0 40 0,5 0 45 15,-7 0 53-15,3 0 56 0,-3-2 64 0,3 2 71 0,-6-4 93 0</inkml:trace>
  <inkml:trace contextRef="#ctx0" brushRef="#br2" timeOffset="-161097.65">11010 3370 7 0,'0'0'24'0,"-2"2"9"16,2-2 8-16,-3 4 7 0,3-4 5 0,-2 3 2 0,2-3 8 0,0 0 13 0,0 0 8 15,-4 4 10-15,4-4 1 0,0 0-1 0,0 0-4 0,0 0-7 0,0 0-1 16,-5 0 0-16,3-4 7 0,2 4 12 0,-2 0 9 0,0-3 11 0,2-1 4 16,-2 2 6-16,2 2 3 0,-3-7 4 0,1 7 5 0,2 0 7 0,0-8 4 15,-2 5 6-15,2-1 4 0,0 4 3 0,-2-3-5 0,2 3-3 0,0 0-7 16,-2-4-4-16,2 4-8 0,0-3-10 0,0 3-3 0,0 0-1 0,0-4 0 15,0 4 1-15,0 0-1 0,0 0 1 0,0-4-4 0,0 4-5 0,0 0-9 16,0 0-13-16,0 0-8 0,0 0-8 0,0 0-6 0,0 0-2 0,0 0-4 16,2 4-1-16,0 0-1 0,0 3 0 0,3 3 2 0,-3 1-2 0,2-1 2 15,1 8 2-15,1 0 4 0,-1-1 4 0,2 8-2 0,-1-5-1 0,1 9-6 16,-1-2-3-16,1 1-2 0,-3 3-6 0,6 2-4 0,-4-2-5 0,-1 0-6 16,1 5-3-16,1-9-4 0,-2 5-7 0,-1-5-2 0,0-2-6 0,0-1-4 15,1 1-2-15,-3-8-4 0,2 1-1 0,-4-3-2 0,5-6-1 0,-5-2 3 16,2 1 4-16,-2-1 4 0,0-7 0 0,0 0 5 0,0 0-3 0,0 0 1 15,0-7-2-15,-2 3 1 0,-3-7-4 0,-1 2 1 0,1-2-7 0,-1-7-4 16,-3-3-7-16,0 0-8 0,-2-7-12 0,2 3-7 0,-2-6-6 0,2 0-5 16,-2-4 1-16,0-3-4 0,2 3 2 0,0-5 1 0,3 6 1 0,-1-5 2 0,3 1 3 15,-1 3 3-15,3-1 6 0,2 5 5 0,0 0 5 0,0 0 2 16,0 6 3-16,2 1 2 0,3 2-1 0,-3 5 0 0,2-1-1 0,1 4 0 0,-1 4-1 16,0-1-1-16,3 4 0 0,-3 0 0 0,6 0-1 0,-4 3 1 15,1 4 0-15,-1 0 0 0,3 0 1 0,-2 0 2 0,-1 0 1 0,4 4 4 0,-4 0 3 16,1-1 2-16,-1 1 4 0,4 3 4 0,-6-4 3 0,3 5 2 0,-1-1 3 15,-4-1 5-15,5 5 3 0,-3-4 2 0,1 4 2 0,-3-4 4 16,1 2 3-16,-2 2 2 0,-1 0 2 0,3 0 0 0,-3 2-1 0,0-2 0 0,-3 3 0 16,2-1-3-16,-2 2-2 0,1-5-2 0,-3 5-4 0,-2-2-3 15,3-2-2-15,-3 3-3 0,1-3-6 0,0-1-7 0,-1 0-11 0,0 1-11 0,-2-5-15 16,3 1-19-16,-4 1-30 0,4-5-28 0,-3-3-29 0,2 0-29 0,1 0-31 16,-1-3-39-16,3-5-42 0,2 1-102 0,-1 1-129 0,1-5-49 0,2-3-10 15,0 3 12-15,0-2 23 0,0-1 35 0,2-1 41 0,1-2 43 0,-3 3 46 16,2 1 45-16,-2-9 48 0,2 4 55 0,0 2 59 0</inkml:trace>
  <inkml:trace contextRef="#ctx0" brushRef="#br2" timeOffset="-160738.65">11125 2610 18 0,'0'-14'153'16,"5"4"79"-16,-5 3 57 0,0-4 43 0,0 4 34 0,0 3 29 0,0 4 26 15,0-3 27-15,0 3 25 0,0 0 24 0,0 0 25 0,0 0 22 0,0 7-99 16,5 0-169-16,-5 4-90 0,1-2-46 0,4 6-25 0,-3-1-9 0,2 3-5 15,2 4 1-15,-5 0-1 0,6 4-2 0,-3 3-3 0,3 0-3 0,-3 0-6 16,3 3-4-16,0 0-3 0,0 2-5 0,0 1-6 0,-2-2-7 0,1 0-4 16,-1 3-5-16,2-8-7 0,0 2-7 0,0-1-7 0,0-4-3 0,-3-3-6 15,6-4-4-15,-9-3-7 0,6 1-4 0,-3-6-3 0,0-2-2 0,-1 1-3 16,1-8-2-16,0 0-1 0,-1-4-6 0,1-3-4 0,-4 1-5 0,3-9-8 16,0 1-8-16,-2-3-9 0,-1-1-8 0,0-2-4 0,0-5-3 0,0 3-6 15,0-2-1-15,3 0-1 0,-3-1-2 0,1 5-3 0,-1-5 3 0,3 8 1 16,0-1 3-16,-2 3 1 0,2 6 5 0,-2-2 6 0,2 7 5 0,0 1 7 0,1-1 6 15,-1 8 7-15,1-1 5 0,0 1 4 0,0 3 6 0,0 4 7 16,3-1 4-16,-3 0 7 0,3 5 8 0,-1-2 8 0,-1 1 9 0,1 4 3 0,-2-1 5 16,0-3 2-16,3 3 1 0,-3 1-2 0,0 0-2 0,2-5 1 15,-2 2-6-15,0-1-4 0,0-1-1 0,0-2-6 0,-1-4-9 0,1 4-10 0,3-4-18 16,-4-3-24-16,1-2-27 0,-1-2-31 0,-3 0-41 0,1 0-52 0,-1-2-62 16,0-5-104-16,0-1-124 0,0-2-50 0,0-5-15 0,0 6 3 0,0-6 15 15,0-3 27-15,-1 5 32 0,-2-5 39 0,6 0 45 0,-3 1 48 0,-6-4 56 16,5 4 63-16,-2-1 69 0</inkml:trace>
  <inkml:trace contextRef="#ctx0" brushRef="#br2" timeOffset="-160584.59">11488 2743 108 0,'4'3'201'15,"-1"5"62"-15,-2-5 44 0,2 3 35 0,-3 2 31 0,0-1 30 0,0 3 27 16,0-2 26-16,0 1 23 0,0 6 23 0,0-5 19 0,3 5-77 0,-2 2-137 16,-1-3-97-16,3-1-81 0,-1 5-42 0,0-4-21 0,-2 1-25 0,4-2-28 15,-4-2-37-15,6 3-43 0,-5-8-41 0,3 5-42 0,-1-7-90 0,1 3-109 16,0-4-70-16,-4-3-49 0,0 0-13 0,7-3 1 0,-4-1 14 0,-1-3 18 0,0 4 31 15,2-7 38-15,-4 3 43 0,0-4 46 0,3-3 50 0,-3 4 51 0,0-5 78 16</inkml:trace>
  <inkml:trace contextRef="#ctx0" brushRef="#br2" timeOffset="-159352.65">11601 2757 24 0,'3'0'163'0,"-3"0"76"0,1 6 52 0,-1-2 42 0,0 0 35 16,0 3 33-16,0-4 34 0,0 4 26 0,-1 1 31 0,-2 1 24 0,3-1 27 15,-2-1 21-15,2 3-103 0,0-2-183 0,0 1-90 0,0-2-40 0,0 1-23 16,0-1-12-16,0 0-13 0,0 0-12 0,0-3-9 0,0-2-9 0,0-2-5 15,0 0-5-15,0 5-8 0,0-5-5 0,0 0-6 0,2-5-8 0,1 3-7 16,-2-5-5-16,2-1-7 0,-1-2-8 0,0-1-7 0,-2 1-6 0,5-4-10 16,-3 0-9-16,2 0-9 0,1-4-9 0,-3 8-6 0,2-4-5 0,-1 3-4 15,1 1-4-15,0-1-2 0,1 5-3 0,0 1 3 0,-1 3 3 0,0 2 6 16,1 0 5-16,-1 0 6 0,1 0 7 0,-1 2 4 0,3 5 6 0,-3 1 8 16,3-1 3-16,-3 3 6 0,1 1 9 0,1-1 4 0,-1 1 5 0,-1-1 5 15,1 5 4-15,-1-5 0 0,1 0 2 0,-3 1 0 0,2 0 0 0,3-5-1 16,-2 1 0-16,-3 0-3 0,2 0-3 0,1-3-8 0,-3 0-10 0,2-1-10 15,-2 1-16-15,3-4-14 0,-5 0-21 0,4-4-17 0,1 4-16 0,2-3-15 16,-6-1-11-16,4 0-7 0,2 1-7 0,-3-4-2 0,3-1-1 0,-3 5 3 0,3-3 6 16,-2-1 10-16,1-1 11 0,0 5 17 0,-1-4 23 0,2 0 25 15,-1 3 26-15,-1-2 22 0,1-1 21 0,1 3 19 0,-3-3 19 0,3 0 16 0,-3 0 14 16,2-1 15-16,-5-1 14 0,4 1 10 0,-3-2 13 0,1 3 6 0,-3-8 5 16,1 6-1-16,-1-2-4 0,0-4-6 0,0 6-3 0,0-6-12 0,0 1-7 15,-1 1-14-15,1-2-9 0,-3 5-13 0,1-5-11 0,0 6-11 0,-1-6-7 16,2 5-11-16,-5 0-11 0,2-1-7 0,2 4-6 0,-3-4-5 0,4 4-5 15,-4 3-3-15,3-3-2 0,-2 5-4 0,1-5-6 0,1 7 0 0,-3-4-7 16,4 4-2-16,1 0-2 0,-5 0-3 0,0 4 0 0,1-1-3 0,0 3 2 0,1-2 1 16,-1 3-1-16,1 4 2 0,2 0 3 0,-4-2 3 0,3 6 5 0,-1-5 3 15,1 8 4-15,2-4 5 0,-2 0 3 0,2 4 2 0,0-5 2 0,0 1 1 16,2 3 0-16,0-2-2 0,-2-1 1 0,5-3-3 0,0-2-3 0,-1 6-3 16,0-8-6-16,0 0-5 0,3 0-7 0,-2-1-9 0,1-2-8 0,4 0-10 15,-4-4-9-15,0 0-13 0,4 0-12 0,-2 0-15 0,2 0-16 0,-4-4-14 16,6 0-11-16,-7 2-10 0,5-2-7 0,-2 1-3 0,2-5-1 0,-2 5 4 15,2-4 3-15,-5 3 9 0,8-3 7 0,-8 3 12 0,5-3 11 0,-2 1 13 16,-1-1 12-16,0 0 12 0,0 0 14 0,0-1 9 0,-2 1 13 0,-2 1 5 16,1-1 11-16,0-4 3 0,-1 4 4 0,0 0 3 0,-2 1 3 0,-1-1 6 15,0-4 9-15,-1 0 13 0,-2 4 12 0,0-3 13 0,2-1 13 0,-2 1 12 0,-1-1 9 16,1 0 9-16,-1 2 13 0,3-2 7 0,-5 0 13 0,2 0 9 0,3 2 7 16,-5-6 5-16,2 8 1 0,1-4-1 0,-1 5-3 0,3-1-7 0,-2 0-7 15,0 3-6-15,-1 1-6 0,4-1-9 0,-1 1-7 0,1 3-13 0,-6 0-12 16,6 0-13-16,-4 0-10 0,3 3-9 0,-2 1-10 0,0-1-8 0,2 4-6 15,-2 1-7-15,0-1-7 0,2 3-3 0,-2 0-3 0,2 5-1 0,1-6-3 16,-3 6-1-16,3-1 2 0,0-1 1 0,3 2 1 0,-3-5 1 0,1 5-2 0,2-6-6 16,-2 2-5-16,2 0-6 0,1-4-10 0,-1 0-10 0,1-1-9 15,0-2-9-15,2 0-7 0,-5-4-8 0,3 3-8 0,-4-3-10 0,7-3-8 0,-3 3-6 16,-1-4-6-16,1 0-3 0,2 2 2 0,-2-5 2 0,0 3 6 0,0-3 7 16,-1 0 9-16,-2 0 10 0,2-3 7 0,-3 3 9 0,4-4 8 0,-4 4 13 15,0 0 13-15,0-1 17 0,0 1 14 0,0 1 12 0,0-1 15 0,0 3 8 16,0 4 11-16,0 0 2 0,0-3-1 0,0 3 5 0,0 0 2 0,0 0 7 15,0 0 5-15,0 0 0 0,4 3 1 0,-1-3-4 0,0 8-4 0,-2-5-8 0,5 1-3 16,-2-2-8-16,0 5-3 0,0 1 0 0,3-5 0 0,-3 1-1 0,3-1-7 16,-3 4-5-16,3-7-7 0,0 4-9 0,-3 0-13 0,3-4-11 0,3-4-13 15,-5 4-16-15,1-4-15 0,-1 1-14 0,2-1-17 0,0 1-17 0,0-4-14 16,-3-1-18-16,3 1-15 0,-3 5-20 0,3-5-18 0,-3-1-14 0,2 1-10 16,-2 4-15-16,0-5-16 0,-1 1-14 0,-2 1-14 0,3-1-2 0,-4 3 2 0,3-3 11 15,-3 0 19-15,3 4 27 0,-3-5 30 0,-3 6 37 0,3-5 43 0,-3 3 43 16,2 0 46-16,-2-3 45 0,2 4 47 0,-2-4 44 0,0 3 43 0,-1 0 40 15,3-2 39-15,-2 3 25 0,0-1 20 0,2 0 8 0,-2-3 4 0,0 4-11 16,-1-1-15-16,4 1-26 0,-1-1-37 0,-2 0-28 0,0 2-30 0,2-3-25 16,-2 3-19-16,3 2-19 0,0 0-20 0,-1-4-15 0,1 4-14 0,0-3-10 15,0 3-9-15,0 0-7 0,-3-4-6 0,3 4-6 0,0 0-5 0,0-4-3 0,0 4-2 16,0 0 2-16,3-3 0 0,-3 3 3 0,0-4 3 0,0 4 5 16,1-3 5-16,-1 3 4 0,0 0 8 0,0 0 2 0,4-4 7 0,-4 4 3 0,0-4 6 15,0 4 5-15,3-3 3 0,0-1 5 0,-3 4 2 0,0-2 1 0,1-2 1 16,-1 1-1-16,0-1 1 0,0 0-5 0,0 1 1 0,3-1-2 0,-3 1-4 15,0-4 2-15,0 3-3 0,0 0-1 0,0 2-1 0,0-5-3 0,0 3-1 16,0 0-2-16,0 4-1 0,-3-7-2 0,3 7-1 0,0-3 0 0,0 3-2 0,0 0-2 16,0 0-4-16,0 0-1 0,0 0-6 0,0 0-2 0,0 0-3 15,0 0-2-15,-1 3-1 0,-2-3-1 0,0 7 0 0,2-3-1 0,-2 0-1 16,3 3 0-16,-1-5-2 0,-2 6 2 0,0 2-1 0,3-3 1 0,0 1 1 0,-1-1 2 16,1-5-2-16,1 5-1 0,-1 1-1 0,0-5-2 0,3 1-2 0,1-1-2 15,-1 5-2-15,1-8 0 0,0 7-2 0,0-7 1 0,3 2-1 0,0 3-1 16,3-3-1-16,-5-2 1 0,2 4-3 0,0 0 0 0,4-1-1 0,-1 1 0 15,-5-1 0-15,2 1-1 0,3-1 2 0,-2 1-1 0,-1 3 1 0,0-3 0 16,-3-2 2-16,3 6 2 0,-3-1 4 0,0-4 6 0,1 4 8 0,-3 1 11 16,1-1 10-16,-2-1 10 0,-1 1 8 0,0 0 8 0,-1 0 6 0,-2 1 4 15,3-1 3-15,-2-1 3 0,-3 5 0 0,4-8 0 0,-4 8-3 0,0-4-4 16,1-1-8-16,0-1-7 0,0 1-11 0,-2-2-13 0,0 3-14 0,0-4-21 0,1-3-27 16,-4 4-35-16,2-1-41 0,-4-6-51 0,-3-1-60 0,-1 4-128 15,3-3-156-15,-1-4-69 0,2 3-28 0,0-2 4 0,3 1 9 0,-2-4 22 0,2 1 28 16,1 1 38-16,7 0 45 0,3 0 53 0,-3 1 59 0,0-9 67 0,0 8 76 0</inkml:trace>
  <inkml:trace contextRef="#ctx0" brushRef="#br2" timeOffset="-158810.53">12823 2046 74 0,'0'-10'181'0,"0"-5"69"0,-1 6 53 0,-5-6 44 0,2 5 38 15,1-5 33-15,-2 6 30 0,-5-2 28 0,3 4 27 0,2-4 23 0,-5 5 23 16,6 2-61-16,-3 1-105 0,0-1-96 0,0 0-91 0,0 4-48 0,-1 0-28 15,1 4-14-15,-1-4-14 0,1 4-8 0,0 3-9 0,0-5-8 0,0 9-4 16,2-4-2-16,-2 4-5 0,2 2-2 0,-1 2 0 0,1-5-6 0,0 5-1 0,4-2-4 16,1 1-1-16,-3 1-5 0,3-2-3 0,0-2-3 0,3 3-2 0,-3-3-5 15,1-2-2-15,4-1-3 0,-3-1-3 0,2 0-6 0,3-3-2 0,-3 3-6 16,3-7-2-16,-3 2-6 0,3-4-5 0,0 2-6 0,3-4-7 0,-2 1-11 16,-1-5-7-16,1 1-9 0,2-4-9 0,-3 2-6 0,1-2-7 0,0 0-6 15,-1-3-6-15,0 4-4 0,3-1-5 0,-5 1-2 0,2 3 1 0,-3-1 1 16,3 1 3-16,-1 5 8 0,-1-2 8 0,2 4 11 0,0 4 10 0,1-4 11 0,-1 2 12 15,3 5 12-15,-2 4 11 0,3 0 14 0,0 0 10 0,-1 2 15 0,1 1 12 16,-3 4 13-16,3-1 9 0,0 5 9 0,-1-6 6 0,-2 10 5 0,3-10 3 16,-4 9-2-16,3-4 3 0,-2 0-3 0,-1 0-2 0,0 4-2 0,0-5-4 15,-2 2-6-15,1-2-3 0,-2-2-6 0,0 4-6 0,0-5-5 0,-1 1-2 16,0-1-3-16,-2-3-4 0,-1 0-3 0,0-1-5 0,0-2-2 0,-1 0-3 16,-2 0-4-16,0-2 1 0,-1-1-4 0,0-1-2 0,-3-4-5 0,0 4-6 15,-1-7-13-15,-2 4-13 0,-1 0-16 0,-1-4-18 0,-2 0-23 0,0-4-22 0,-4-3-26 16,3 3-26-16,-3-6-29 0,0 2-23 0,3-1-25 0,0-6-22 0,-2-3-27 15,6 5-29-15,-1-5-63 0,2-2-75 0,3-2-49 0,2 2-28 0,-1 2 2 16,6-4 26-16,0 2 32 0,3 2 35 0,1-2 38 0,0 2 39 0,2 3 38 16,-1-2 38-16,2 0 45 0,3 3 50 0,-2 0 67 0</inkml:trace>
  <inkml:trace contextRef="#ctx0" brushRef="#br2" timeOffset="-157995.29">13037 1941 75 0,'8'-11'156'0,"-1"-2"60"0,-3 2 54 15,2 1 47-15,-5 2 43 0,4-1 37 0,-5 1 36 0,0 1 32 0,0 4 33 0,-2-4 29 16,-1 3-9-16,2 0-28 0,-2 2-70 0,-1-3-94 0,0 3-59 0,-2 2-45 15,2-4-34-15,-3 1-32 0,3 3-21 0,-3 0-18 0,0 0-15 0,2 0-17 16,-2 0-14-16,-3 3-12 0,3 1-13 0,2-4-7 0,-2 2-10 0,0 5-9 16,0-3-7-16,0 0-4 0,3 3-4 0,-3 0-3 0,6 4-4 0,-5-4-2 15,2-1-1-15,4 5 0 0,-1-4-1 0,1 4-1 0,1-4-3 0,2 2-3 16,-2-1-9-16,5-5-7 0,-1 4-6 0,2-3-9 0,0 0-5 0,3-4-5 0,-5 0-11 16,6 0-10-16,-4-4-12 0,4 0-13 0,-1-3-9 0,-2 4-10 0,3-8-7 15,-4 5-4-15,4-5 1 0,-4 0 3 0,2 1 3 0,-3 2 7 0,1-1 4 0,0-2 6 16,-3 4 8-16,0-4 12 0,2 5 9 0,-5-1 13 0,4 0 10 15,-5-1 13-15,2 5 9 0,1-1 9 0,-3 1 7 0,0 3 7 0,0 0 6 0,0 0 11 16,0 0 7-16,0 0 8 0,0 0 7 0,6 3 7 0,-4-3 6 0,2 4 5 16,-1-1 3-16,-1 1 5 0,0 0 2 0,3-1 4 0,-3 1 1 0,2 3 0 15,1-5-2-15,0 2-3 0,-4 0-7 0,4 3-5 0,0-7-4 0,-1 3-8 16,0 1-3-16,1-1-5 0,-3-3-7 0,2 4-7 0,1-4-8 0,-1 0-12 0,1 0-13 16,-1 0-12-16,1-4-13 0,-1 4-13 0,1-3-12 0,-1-1-10 0,0 1-10 15,1-4-9-15,-1 3-8 0,1-2-5 0,1 1-7 0,-1-1-2 0,-1-5 4 16,1 4 3-16,-1 0 12 0,-2-4 9 0,3 2 13 0,-1 1 17 0,1-2 16 15,-1-1 22-15,-2 1 17 0,1-4 19 0,-1 3 17 0,0 0 20 0,0 2 15 16,-2-2 17-16,0 0 14 0,0 4 14 0,0-4 12 0,0 5 13 0,0-1 6 0,-4 0 8 16,4 0 1-16,-2 3-4 0,-1 0-2 0,1-3-4 0,-2 7-3 0,1-2-6 15,1 2-4-15,0-4-6 0,2 4-9 0,-7 0-6 0,3 0-8 0,2 0-10 16,-3 4-6-16,3-4-9 0,0 0-9 0,0 2-5 0,-3-2-9 0,3 0-7 16,0 5-8-16,-1-3-4 0,1 2-7 0,0-4-5 0,2 0-6 0,0 4-4 0,0-4-4 15,0 3-4-15,0-3-3 0,0 7 0 0,2-3-2 0,0 0-1 0,1-1 1 16,1 1-2-16,1 3 2 0,1-5-2 0,1 6 1 0,0-1 1 0,-1 0 2 15,3 4 0-15,0-4 1 0,0 3 0 0,2-3 1 0,0 3-1 0,0 5 0 16,0-2 0-16,1-2 1 0,-1 7 0 0,-3-5 1 0,3 1 0 0,0 3 1 0,0-2 0 16,-1 2 0-16,-2 0-1 0,3 1 1 0,-4 0 0 0,2-1 1 0,-3 1-1 15,1-5-1-15,-3 5 1 0,3 0 1 0,-4-5 0 0,1 2 0 0,-1-1 0 16,-2-1-1-16,2 2 2 0,0-5-1 0,-3 1 3 0,1-1-2 0,-1 1 3 16,-1-4 2-16,1 0 3 0,-3-3 2 0,0 3 1 0,2-5 5 0,-2 2 0 15,1-1-1-15,-3-3 2 0,1 4-4 0,0-8-3 0,0 4-4 0,-2-3-7 0,0-1-5 16,0 2-6-16,1-5-6 0,-1-1-10 0,1-2-5 0,0 2-7 15,1-1-6-15,-3-6-6 0,5 1-4 0,2 1-2 0,-5-5-1 0,5 4 1 0,-1-7 0 16,1 3 4-16,0-2 4 0,-3-5 4 0,3 1 5 0,3-1 4 0,-3 0 6 16,0-2 2-16,1-2 4 0,-1 2 5 0,3-2 4 0,-1-2 2 0,0 7 5 15,1-5 1-15,-2 5 2 0,2 2 2 0,0-2 2 0,-2 6 1 0,-1 2 0 16,5-2 1-16,-5 3 1 0,2 6-1 0,1-6 0 0,-3 8 0 0,0-4 3 16,0 4 2-16,0 5 1 0,0-5 4 0,0 3 5 0,0 4 1 0,0-4 5 0,0 4 1 15,0 0 0-15,0 0 4 0,-3-3-1 0,3 3 0 0,0 0 4 0,0 0 0 16,-2 3 1-16,-3-3 0 0,5 4 1 0,-1 0 1 0,-5-1 1 0,6 3 0 15,-4-1 0-15,4 1 1 0,-2 1 2 0,2 0 3 0,-2 4 2 0,-1-4 0 0,3 3 3 16,3 1-2-16,-1-4 2 0,-2 4 0 0,2-4-2 0,2 2-3 0,2-1-4 16,-2-1-2-16,3 4-4 0,-1-4 1 0,0-5-4 0,5 5-3 15,-1-3 0-15,1 0-5 0,3-1-7 0,-3-3-12 0,4 4-21 0,0-8-21 0,0 4-34 16,3-3-32-16,0-1-55 0,0 0-63 0,0-3-100 0,0 5-114 0,1-5-79 16,-1 3-60-16,-1-3-17 0,1 0 3 0,-3-1 20 0,-1 5 24 0,-2-3 40 0,-1-1 45 15,0-1 50-15,0 1 53 0,-4 0 68 0,0 0 71 0,2-3 86 0</inkml:trace>
  <inkml:trace contextRef="#ctx0" brushRef="#br2" timeOffset="-157842.28">13948 1399 27 0,'4'0'176'0,"-4"0"90"0,5 0 68 0,-3-3 56 0,-2 3 48 0,2-4 41 0,-2 4 32 16,2-4 30-16,-2 4 23 0,0 0 20 0,3 0 18 0,-3 0 18 0,0 0-122 16,0 0-201-16,0 0-118 0,0 0-75 0,0 0-59 0,0 0-54 0,0 0-48 15,0 0-48-15,0 0-52 0,0 0-54 0,0 0-118 0,4 0-148 0,-4 0-64 0,4 0-20 16,-4 0 1-16,0 0 10 0,0 0 25 0,0 0 28 0,0 0 37 0,0 0 42 15,0 0 50-15,-4 4 53 0,-3-4 62 0,3-4 66 0</inkml:trace>
  <inkml:trace contextRef="#ctx0" brushRef="#br2" timeOffset="-124212.98">6054 9676 31 0,'-4'14'95'16,"-3"-3"31"-16,0 2 25 0,3-2 27 0,-3 0 26 0,2 0 27 0,-2 2 24 15,0-6 23-15,0 4 24 0,3-4 29 0,0 0 30 0,-2-1-29 0,5 2-68 16,-2-5-29-16,0 1-11 0,3-4-3 0,0 0-4 0,0 0-9 0,0 0-15 16,0 0-13-16,0 0-7 0,0-7-6 0,3 3-5 0,-3-2-10 0,0-5-14 15,3 0-14-15,-2-3-12 0,2-3-12 0,1-8-5 0,-1 1-7 0,1-5-3 0,-1-2-3 16,2-7 0-16,-2-1-4 0,4-6-5 0,-3-1-5 0,0-6-9 15,3 0-10-15,-3-8-7 0,3 0-8 0,0-6-6 0,-3-5-6 0,3 2-5 0,0-8-2 16,0-1-6-16,1-6-3 0,-1 1-2 0,0-1-3 0,0-7-1 0,1 3-1 16,2 1-2-16,-2-1-1 0,1 1 1 0,0 3-1 0,2 0-2 15,-2 3-2-15,0 5 1 0,-1 1-2 0,-1 2-2 0,0 7 0 0,0-1 1 16,-3 7-3-16,0 1 0 0,-1 3 1 0,1 3-3 0,-4 4 1 0,0 5 2 16,0 2 1-16,0 2 0 0,0 6 2 0,-4-1 3 0,4 4-1 0,-3-2 2 0,-1 9 1 15,0-3 2-15,1 2 0 0,1 4 4 0,0 0 0 0,0 0 1 16,-3 3 3-16,1-2 1 0,1 6 0 0,3-4 5 0,-1 8 0 0,-2-4-1 0,1 3-1 15,0 0 0-15,2 0 0 0,0 5-3 0,0-1-2 0,0 0-1 0,0 3-4 16,0 1-3-16,0-4-2 0,0 7-3 0,2 0-5 0,0-4-2 0,-2 4-1 16,4 0-1-16,-4 0 1 0,5 0-1 0,0 4 1 0,-1-1 1 0,0 1 0 15,3 6 4-15,-3-2 2 0,1 1 1 0,1 2 3 0,-1 3 2 0,2 1 1 16,-3 2 1-16,1 4 2 0,1 0-1 0,-1 4 2 0,-1 2 0 0,1 1-1 16,1 1 0-16,-3 2-1 0,1 4-1 0,0-1 0 0,-1 8 0 0,1-2 0 15,-2 2-2-15,0 7-1 0,-2-1 1 0,0 1-3 0,0 4-2 0,0 3 0 16,-2 6-1-16,0-2 0 0,0 4 1 0,-3 2-2 0,1 3 0 0,0 2 2 15,-1 2-2-15,1 0 0 0,-3 5 3 0,2-1 0 0,-1 0 0 0,-1-1 1 16,3 6 3-16,-3-5-1 0,2-1 2 0,-1-3 0 0,1 2 2 0,1-2 2 16,0-6-1-16,1 2 1 0,3-6 1 0,-4-3-2 0,4 0 0 0,0-5 0 15,0-6 2-15,4 0-2 0,-4-7 1 0,3 0 0 0,1-4-2 0,-1-2 0 16,1-5-2-16,0-3 0 0,-1-3 0 0,1-4-5 0,0 0-4 0,-1-4-8 16,1 1-10-16,-2-7-18 0,0 2-19 0,1-2-25 0,-1-4-25 0,0 0-21 15,0-3-18-15,0-1-22 0,-2-3-23 0,0 0-84 0,3-3-112 0,-1-1-60 16,0-3-29-16,-2 0 0 0,0-4 13 0,0-2 30 0,-4-5 31 0,1-4 38 0,-1-2 38 15,0-3 36-15,-3-2 37 0,0-2 40 0,-1-4 46 0,-2 0 80 0</inkml:trace>
  <inkml:trace contextRef="#ctx0" brushRef="#br2" timeOffset="-123564.84">6159 7005 19 0,'4'8'151'0,"-4"-5"69"0,0 1 46 0,0 3 36 0,0 0 27 16,-1 4 25-16,-2-5 24 0,3 5 18 0,0-1 22 0,-3 5 19 0,3 2 18 15,0 8 17-15,0-1-99 0,0 3-170 0,0 8-76 0,0 5-34 0,0 2-10 16,0 3-6-16,0 8 1 0,-4-1 0 0,4 7-2 0,-1 5 1 0,-2-2-3 16,0 4-3-16,2 5-2 0,-4 2-3 0,3 0-5 0,-2 5-6 0,-1-1-5 15,3 0-6-15,-2 3-5 0,-2 0-5 0,2 2-4 0,0-2-4 0,1-3-3 16,-1-3-3-16,0-1-1 0,1-3-5 0,3-3 0 0,-4-8-6 0,4 0 1 15,0-2-4-15,0-8-1 0,3-1-1 0,-2-6-2 0,-1-4-2 0,3 2-2 0,0-6-1 16,-2-2-3-16,2-1 0 0,-2-2 0 0,2-2 0 0,-3-2 0 16,0-1 3-16,0-2 0 0,0-5-1 0,0 1-1 0,0-5 0 0,0-2-5 0,0-4-9 15,0 0-7-15,0-3-10 0,0-4-14 0,0 0-14 0,0 0-16 16,-3-4-16-16,2-3-15 0,-2 0-14 0,3-4-16 0,0-2-17 0,-1-5-19 0,-2-3-26 16,3 0-37-16,0-3-41 0,0-1-33 0,0-3-28 0,0-3-12 0,3-1-7 15,-2-3 3-15,-1 3 12 0,3-2 15 0,-2-2 18 0,2 1 29 0,-3 0 31 16,3-3 41-16,-2 3 46 0,-1-3 54 0,3-2 58 0,-3 2 50 0,0 0 48 0,0-4 43 15,0 3 44-15,0-3 36 0,0 0 33 0,0 0 27 0,0 0 25 16,0 0 13-16,0 0 9 0,0 1-1 0,0 2-11 0,1-3-16 0,-1 4-24 0,0 2-29 16,0-2-33-16,0 3-30 0,3 4-25 0,-3-2-23 0,0 6-20 0,0 3-15 15,3-1-13-15,-3 8-9 0,1-1-13 0,-1 3-11 0,0 6-13 0,0 2-6 16,3-1 0-16,-3 8 3 0,0 0 9 0,0 0 7 0,2 8 8 0,-2-1 10 16,2 2 6-16,-2 9 7 0,3-1 7 0,-3 5 7 0,0 3 7 0,1 2 11 15,-1 5 10-15,0 2 6 0,0 1-1 0,-1 7-2 0,-2 5-7 0,3-3-3 16,-2 5-6-16,-3 1 1 0,4 6 1 0,-5-3 0 0,2 5 2 0,0-1 3 15,0 3 3-15,0-4 4 0,-2 3-1 0,2-3 2 0,-3-3-1 0,3 2 1 16,1-6-1-16,2-3-4 0,-2-4-4 0,2-4-7 0,-2-6-7 0,3-1-9 16,0-7-8-16,3 2-6 0,-2-6-11 0,2-2-4 0,-2-7-7 0,-1 2-3 15,3-2 1-15,-3-4-2 0,3-4 0 0,-3-3 0 0,0 0 1 0,4-3 0 16,-2-4-1-16,3-4 1 0,-4-2 0 0,5-9-2 0,-2 2-1 0,3-13-2 16,-2-1-4-16,2-1-3 0,0-11-7 0,0-3-2 0,4-7-4 0,-3-3-2 15,2-4-1-15,-2-3 1 0,6-5 0 0,-3-6-4 0,0-3-3 0,3 0-7 16,-1-8-7-16,0 1-10 0,1-1-10 0,1-3-17 0,-2 0-17 0,3 0-59 15,-5 0-79-15,2 0-88 0,-2 0-95 0,0 7-37 0,-2 0-12 0,-4 3 7 16,-3 5 16-16,-4 1 21 0,-3 9 27 0,-4-1 30 0,-2 9 34 0,-2-2 39 0,-5 3 45 16,-2 6 67-16,-2-2 75 0</inkml:trace>
  <inkml:trace contextRef="#ctx0" brushRef="#br2" timeOffset="-40259.71">7895 6411 43 0,'-3'-4'95'0,"1"1"32"0,2-1 30 0,-2 1 28 0,0-1 29 0,2 0 23 16,-3 2 16-16,1-2 16 0,2 4 13 0,0 0 15 0,0 0 14 0,0 0-49 15,0 0-90-15,0 0-30 0,0 0 0 0,0 0-12 0,-2 4-18 0,0-2-15 16,-1 2-15-16,1 0-7 0,2 3-2 0,-4-4 0 0,4 4-1 0,-2 1-2 16,-1-1-2-16,1 2-6 0,0-1-2 0,0 6-6 0,-1-3-3 0,3-2-2 15,-4 6-4-15,4 3-5 0,-4-1 0 0,4 0-5 0,-3 0-2 0,1 5-2 16,0 2-3-16,0 1-1 0,0 3-5 0,-1-3 0 0,1 6-5 0,0 0-1 16,0 4-2-16,-3-3-4 0,1 3-1 0,1 3-1 0,-1 1-1 0,0-1-3 15,1 4-1-15,-1 0-1 0,0-4-2 0,-1 4 0 0,0 0-1 0,1 0-1 16,0 1-2-16,1-4 2 0,-1 3-1 0,0-4-3 0,1 0 1 0,1 1 0 15,0-5 1-15,0 1 1 0,-3-2 1 0,5-2 2 0,-2 0 1 0,0-2 0 16,-1-5 1-16,3 3-3 0,-1-5-2 0,-2 3-3 0,3-8-7 0,0 4-6 16,-2-4-8-16,2-3-11 0,-2 1-10 0,2-2-13 0,0 1-11 0,0-3-19 15,2-1-21-15,-2-3-31 0,2 0-35 0,-2 4-44 0,3-7-42 0,-2 3-41 16,-1-5-42-16,3 3-10 0,-1-3 8 0,-2-2 13 0,2 4 21 0,-2-4 23 0,0 0 24 16,0 0 30-16,5-4 32 0,-5-3 41 0,0 5 40 0,-2-9 46 0</inkml:trace>
  <inkml:trace contextRef="#ctx0" brushRef="#br2" timeOffset="-39825.59">8179 6547 25 0,'3'-3'87'0,"-3"-4"32"0,0 0 34 0,0-1 28 0,0 6 27 16,0-5 20-16,0 7 16 0,0-4 17 0,0 4 13 0,0 0 12 0,0 0 14 16,0-4-45-16,0 4-79 0,0 0-32 0,0 0-11 0,0 0-14 0,0 0-15 15,0 0-13-15,0 4-9 0,1 0-4 0,-1 3-1 0,0-5 2 0,3 2 1 16,-3 3 0-16,1 0 2 0,-1 0 0 0,0 4-2 0,0-1-3 0,0 1-3 15,0 3-7-15,0 3-5 0,-1 1-6 0,1 0-3 0,-3 6-4 0,2 1-5 16,1-1-3-16,-6 4-2 0,5 4-5 0,-5 3-4 0,2-1-4 0,0 5-2 16,0-4-4-16,0 6-4 0,-3 5-2 0,3-4 0 0,-3 4-3 0,1-1-3 15,-2 4 1-15,4-3 1 0,0 3-2 0,-6-4 0 0,3 5 0 0,3-5 1 16,-3 1-1-16,3-1 0 0,-3 1-1 0,6-8 0 0,-5 0-1 0,2 1-1 16,2-4-1-16,-3-3-1 0,5-5-2 0,-1 1 0 0,-2-6-3 0,0 2-4 15,3-6-8-15,0-5-8 0,0 5-10 0,0-7-15 0,0-2-15 0,0-2-17 16,0 4-26-16,0-7-33 0,-1 3-52 0,1-7-60 0,0 0-66 0,0 0-62 0,0 0-22 15,0 0 0-15,0 0 10 0,0 0 19 0,0-11 25 0,0 4 27 0,0 1 29 16,-3-1 34-16,2-8 40 0,-2 5 43 0,-1-1 55 0</inkml:trace>
  <inkml:trace contextRef="#ctx0" brushRef="#br2" timeOffset="-39498.51">7874 6747 7 0,'0'-8'62'0,"0"2"23"0,0-1 18 0,0 3 10 0,0 4 6 0,0-3 16 0,0 3 20 15,0 0 29-15,0 0 28 0,0 0 28 0,0 7 27 0,3 0-24 0,-3 3-53 16,2 1-20-16,-2 3-7 0,0 3 0 0,2 1 2 0,-2 2 6 0,0 2 10 15,0 5-5-15,-2-2-16 0,2 7-20 0,-2-1-27 0,-1 5-21 0,1-1-19 16,-2 3-13-16,2 4-12 0,-3-4-9 0,1 4-7 0,-3 0-6 0,3 0-5 16,-1-4-3-16,-1 1-6 0,1-1-2 0,1-2-3 0,-1-5-12 0,1-3-10 15,1-3-18-15,1-5-19 0,0-5-19 0,2-1-16 0,-2-3-29 0,2-9-38 16,0-2-32-16,0 0-30 0,0-2-32 0,2-9-30 0,-2 0-24 0,0-7-23 0,2 2 4 16,0-6 13-16,-2-2 24 0,3-5 29 0,-3-2 26 0,4 0 27 0,-2-7 35 15,3 3 38-15,-1-7 33 0,-1 0 34 0</inkml:trace>
  <inkml:trace contextRef="#ctx0" brushRef="#br2" timeOffset="-39325.47">7912 6828 11 0,'11'-43'42'0,"1"5"20"0,-4-1 13 0,1 4 14 0,2 1 13 0,-4 5 10 0,-1 1 10 16,1 8 3-16,0-2 1 0,-3 8 9 0,1 1 18 0,-3 5 9 0,1 5 9 16,-3 3 2-16,0 0-3 0,-3 11 0 0,1-2 1 0,-3 6 1 0,-2 3-2 15,3 2 0-15,-3 5 3 0,1 3 5 0,-1-1 11 0,-2 6-15 0,3 1-24 16,-3 1-23-16,0 4-21 0,0-1-13 0,0 0-10 0,3 2-8 0,-3 2-4 16,2-4-7-16,-2 4-4 0,2-4-6 0,1-3-5 0,1 0-7 0,-1 0-7 15,3-6-13-15,-1-2-16 0,2-2-23 0,0-4-24 0,2-3-31 0,0-5-35 16,2-2-38-16,0-4-42 0,2-4-40 0,-1-3-40 0,3-3-42 0,-1-4-43 15,1-4-12-15,-1-2 1 0,2-5 17 0,-1 1 22 0,-1-5 28 0,4-5 32 0,-5 2 36 16,0-7 38-16,3 5 41 0,-3-5 40 0,3-3 41 0</inkml:trace>
  <inkml:trace contextRef="#ctx0" brushRef="#br2" timeOffset="-39161.44">8021 6677 23 0,'0'-11'50'16,"2"4"19"-16,-2 3 20 0,0 4 22 0,-4 0 25 0,-3 8 26 0,3 2 27 16,0 1 24-16,-6 6 26 0,3 1 2 0,1 6-12 0,-3 1-9 0,0 3-2 15,0 4-1-15,-2-1 1 0,3 4-4 0,-4 0-9 0,1-1-14 0,2 5-17 16,1-1-16-16,-1 2-15 0,-3-2-14 0,6 0-14 0,-1 1-12 0,0-4-10 15,-1 3-10-15,3-2-8 0,-1-1-10 0,3-4-10 0,-1-4-19 0,4-2-23 16,0 0-26-16,0-8-28 0,0 0-35 0,0-6-43 0,4 0-46 0,-1-8-48 0,1-3-56 16,0 0-57-16,3-7-32 0,-3 0-16 0,3-6-1 0,0-5 11 0,-1-4 21 15,1-2 28-15,2-7 30 0,-2-1 35 0,2 1 40 0,-3-8 41 0,3-3 46 16,0 4 46-16</inkml:trace>
  <inkml:trace contextRef="#ctx0" brushRef="#br2" timeOffset="-38995.4">8067 6726 44 0,'6'-14'76'0,"-5"3"27"0,-1 7 31 0,0 4 32 16,0 4 31-16,-1 7 28 0,-5 3 25 0,0 3 24 0,0 8 20 0,-4 3 21 15,3-1-24-15,-1 9-48 0,-3 2-18 0,2 1-4 0,-4 3-10 0,2 0-15 16,0 3-18-16,-3 1-24 0,1-1-16 0,1 1-16 0,-1-1-12 0,2 1-7 16,0 0-7-16,2-4-8 0,0-1-8 0,0-2-8 0,3-4-8 0,-1-4-9 15,0-2-14-15,5-5-16 0,-2-3-21 0,2-4-22 0,2-6-22 0,0-4-23 16,0-4-29-16,0-3-30 0,4-7-53 0,-2-3-57 0,3 0-62 0,-1-8-58 16,1-6-30-16,-1-1-15 0,0-6 7 0,3-2 17 0,0-1 22 0,0-8 28 0,-1 0 28 15,3 0 34-15,0-7 35 0,0 3 40 0,2 0 52 0,0 1 54 0</inkml:trace>
  <inkml:trace contextRef="#ctx0" brushRef="#br2" timeOffset="-38721.36">8034 6856 18 0,'3'3'71'0,"-3"8"39"0,-3-1 40 16,1 7 38-16,-3 8 36 0,1 0 29 0,0 2 26 0,0 4 25 0,-1 4 25 16,-4 1 6-16,2 2 1 0,0 1-11 0,-1 3-22 0,-1 0-20 0,2 3-26 15,-2-3-31-15,-2 0-30 0,4 4-27 0,1-4-22 0,-1-4-17 0,1 0-11 16,-1 2-12-16,3-9-13 0,1 0-15 0,1-7-18 0,0 1-18 0,2-8-22 16,2-2-19-16,-2-5-22 0,5-6-26 0,-1 0-26 0,0-8-29 0,1-3-25 15,1 0-37-15,1-10-38 0,2 2-36 0,-2-6-38 0,-1-3-25 0,3-7-18 16,-2 2-7-16,-1-6-4 0,4 0 1 0,-4-3 6 0,1 0 19 0,-1-2 26 15,1 2 29-15,0 3 31 0,-3 4 38 0,0 0 39 0,1 2 39 0,-3 9 38 0,1 2 40 16,-2 7 44-16,2 1 42 0,-3 10 43 0,0 0 39 0,-3 6 40 0,2 5 28 16,-2 7 26-16,-1 0 18 0,0 6 17 0,1 4 12 0,-4 4 11 0,3-1 6 15,-3 7 2-15,1-3-17 0,-1 4-27 0,-2-1-31 0,2 4-35 0,1-4-28 16,-1 2-26-16,-2-6-17 0,5 5-19 0,-3-4-14 0,3-3-12 0,0-1-14 16,-1-3-16-16,5-1-23 0,-2-5-26 0,2-2-33 0,0-2-33 0,0-3-60 15,2-1-70-15,0-4-89 0,1-3-92 0,1 0-39 0,0-7-10 0,-4 0 2 0,5 0 11 16,-3-7 17-16,0 3 22 0,-2-7 28 0,-2 2 35 0,-2-2 41 0,-1-3 45 15,-1-3 59-15,-4 2 67 0</inkml:trace>
  <inkml:trace contextRef="#ctx0" brushRef="#br2" timeOffset="4268.72">14285 8154 85 0,'-7'3'128'15,"2"-3"26"-15,-5 0 21 0,2 0 19 0,-3 0 20 0,-1-3 14 0,1 3 12 16,2-4 9-16,-2 4 7 0,0 0-4 0,0 4-10 0,2-4-91 0,-2 3-137 0,0 1-53 15,-1-1-7-15,-1 5-11 0,2-5-7 0,0 3-6 0,-5 2-9 0,3-1 8 16,-2 0 14-16,1 0 23 0,-1 4 25 0,-1-5 32 0,-1 5 36 0,-1-4 29 16,0 4 26-16,0-2 15 0,0 2 14 0,-1 0 8 0,-2 3 9 0,3-1 4 15,-1 2 4-15,-2-5-9 0,2 7-15 0,-2 1-20 0,2 0-25 0,-2-1-24 0,-1 1-22 16,0 2-16-16,0 2-9 0,-3 2-9 0,3-3-3 0,-3 7-5 16,2-3-5-16,1 3-1 0,-6-1-2 0,3 6-1 0,2-2-1 0,-2 0-3 0,0 0-1 15,1 2-1-15,0 5-1 0,-1-7 0 0,1 8-1 0,0-5 4 0,1 6 2 16,1-5 4-16,0 3 5 0,0-3 2 0,2 7 5 0,0-8 1 0,-1 8 5 15,4-2 2-15,-1 2 1 0,2 0 3 0,-2 0 3 0,3 0 2 0,4-4-2 0,-3 4-2 16,3 0-4-16,0-4-4 0,4-3-4 0,-1 4-6 0,1-5-5 0,6-1-5 16,-2-2-6-16,0 0-3 0,6-2-3 0,0-2-2 0,2-3-4 0,1 1 0 15,-1-1-3-15,8 1 0 0,-5-4 0 0,3 4 1 0,0-4-1 0,4 0 4 16,-1-1 0-16,1 2 3 0,1-2-4 0,2 2 0 0,-1-4-6 0,1-1-3 16,5 4-8-16,-3-4-22 0,0 1-29 0,2-5-57 0,2 2-68 0,1-1-61 0,1-1-52 15,1 2-19-15,-1-8-5 0,3 4 10 0,0-4 9 0,0 0 20 0,3-5 18 0,-3 2 23 16,-6-4 27-16,5 0 36 0,-5-6 44 0,2-1 58 0</inkml:trace>
  <inkml:trace contextRef="#ctx0" brushRef="#br2" timeOffset="4939.39">14342 8095 81 0,'5'-5'115'0,"1"-1"17"15,-1-1 18-15,5-4 18 0,-2 0 19 0,2 2 15 0,1-2 13 0,3 0 11 16,1-3 11-16,3 4-2 0,1-1-12 0,3 1-88 0,3 3-130 0,1-3-41 15,-1-5 7-15,4 8-3 0,3-3-7 0,-2 0-13 0,-1-4-11 0,4 6-4 0,1-2 4 16,-3-1 13-16,2 1 19 0,1 3 32 0,-3 0 36 0,4-4 29 0,-2 8 24 16,3-5 16-16,-3 6 17 0,6-2 11 0,-6 1 12 0,3 3 9 0,-2 0 9 15,2 0 0-15,0 0-1 0,-3 7-14 0,0-5-24 0,3 6-21 0,-3-1-25 16,-1 0-14-16,-2 4-14 0,4 2-9 0,-5-2-12 0,0 3-7 0,2 4-5 0,-5-1-6 16,3 1-3-16,-2-1-2 0,-1 8-1 0,-1-5-4 0,0 5-1 0,-1-1-1 15,-2 0 0-15,1 5-1 0,-5-5-1 0,1 5 0 0,-1-5 0 0,-3 7 0 16,0-6 1-16,-1 3 1 0,-3 4 0 0,0-5 1 0,-1 1-1 0,-3 3 1 15,-2 2 1-15,-2-2 2 0,0 0 0 0,-6 5 1 0,-1-1 1 0,0-1 1 16,-6 5-2-16,-1-4 2 0,-4 3-3 0,-2 0 2 0,1 2-2 0,-8-2 1 0,-2 0 0 16,2 4 1-16,-5-3 2 0,0-4 1 0,-4 7 5 0,-1-4 3 0,1-2 6 15,-5 6 4-15,1-4 4 0,-3 0 5 0,0 1 6 0,-3 3 5 0,-1 0 6 16,-3-4 3-16,0 1 6 0,-4 3 4 0,0-1 4 0,0-1-2 0,-3-2 0 0,2 1-3 16,-2-1-2-16,1 0-3 0,-3-3-2 0,1 0-6 0,2 1-2 0,-1-1-5 15,1-4-4-15,0 0-5 0,-1-2-4 0,3 2-5 0,3-7-3 0,-3 5-4 16,4-5-7-16,0-3-10 0,4 0-14 0,2 0-19 0,-2-4-22 0,5 1-24 15,3-4-23-15,1 0-50 0,1 0-61 0,4-7-80 0,0 0-86 0,5-1-43 16,0-2-18-16,3-1 0 0,2-3 11 0,1-3 22 0,0 3 26 0,4-6 33 0,2-1 35 16,-2-4 38-16,6-3 41 0,-3 4 56 0,-2-8 62 0</inkml:trace>
  <inkml:trace contextRef="#ctx0" brushRef="#br2" timeOffset="5704.99">13803 8270 4 0,'-4'2'40'0,"-3"2"20"0,0 0 19 0,2-1 16 0,-2 1 16 0,0-1 17 16,0 1 20-16,0-1 24 0,0 1 16 0,3 0 18 0,-3-4 8 0,0 7 5 15,3-7-5-15,-3 2-8 0,3 2-6 0,-3-4-10 0,3 4-7 0,1-4-5 0,-1 3-10 16,0-3-7-16,0 0-13 0,0 0-19 0,4 0-19 0,-6 0-23 0,2 0-15 15,0 0-13-15,0-3-10 0,-2 3-9 0,2-4-5 0,3 0-2 0,-5 2-3 16,2-5-6-16,3 3-1 0,-5 0-1 0,2-3-3 0,0 4-2 0,0-4-2 0,-2-1-2 16,2-1-4-16,3 2-2 0,-5-1-3 0,2 1 0 0,3-4-3 0,-2 4-1 15,0-2-4-15,2 1 0 0,-2-2-3 0,3 3 0 0,3-3-2 0,-2-1-2 16,-1 4 1-16,6-7 1 0,-5 4-1 0,6-1 0 0,-3 0 0 0,3-3 0 16,1 1 0-16,-1-2 0 0,4 1 3 0,0 1-1 0,2-5 1 0,-2 4 1 15,1-3 0-15,5 2 2 0,-5-3-1 0,5 1 0 0,-2 3 1 0,0 1 0 0,6-5 1 16,-4 4 1-16,0-1 0 0,4-2-1 0,-2 3 1 0,2 1 0 0,-2-2-2 15,2 5-2-15,-2-5-3 0,4 6-2 0,-3-2-2 0,0 0-3 0,0 0-2 16,2 2-3-16,-2 2-2 0,0-1-2 0,2 1-3 0,-2 4-1 0,2-5 1 16,-1 5-1-16,1-3 2 0,0 2 0 0,0 1 1 0,-2-1 1 0,3 4 3 15,-1-4 1-15,0 4-2 0,0 0 3 0,0 0 1 0,-1 0 0 0,-2 0 2 0,3 0-2 16,0 4 4-16,-4 0-3 0,3-4 2 0,-2 7-2 0,-1-5 1 0,3 2 1 16,-2-1 1-16,-1 5 1 0,-3-1 0 0,3 0 0 0,-2 0 1 0,-3-1 1 15,3 1-1-15,-5 4 2 0,0 0 1 0,0-4-1 0,-2 4 2 0,0-1 4 0,-3 0 1 16,-1 1 2-16,0 0 4 0,-3-1 5 0,-2 4 1 0,0-3 2 0,0 2-1 15,-5-2-7-15,1 3-11 0,1-3-10 0,-3 2-22 0,-3 1-25 0,0 1-24 16,0-2-24-16,-2 1-19 0,-2 1-17 0,1-2-28 0,-3 5-30 0,2-7-27 0,-3 2-22 16,-2 1-3-16,3 1 9 0,-3-6 16 0,0 6 21 0,-1-5 28 0,-2 1 29 15,2 0 27-15,-3-1 24 0,-2 0 25 0,2-3 24 0</inkml:trace>
  <inkml:trace contextRef="#ctx0" brushRef="#br2" timeOffset="6845.11">13034 9295 1 0,'0'0'49'0,"6"0"20"15,-6 0 11-15,1 0 8 0,3 0 8 0,2 0 7 0,-2-4 6 0,0 1 7 16,5-1 4-16,-3 1 2 0,1-1-3 0,4 0-43 0,-1 2-68 0,1-2-36 16,1-3-20-16,2 3-10 0,1-3-4 0,-1 4-5 0,4-4-2 0,-3-1-2 0,3 2 0 15,0-1 4-15,0 0 6 0,1 0 12 0,-1 3 14 0,2-3 17 0,0 1 19 16,-2-1 16-16,2 3 12 0,0-3 13 0,2 3 10 0,-2 1 7 0,0-4 6 0,0 7 2 16,1-4 3-16,1 0-2 0,-3 4-4 0,2 0-8 0,1 4-9 0,-3-4-11 0,3 4-7 15,-4-1-9-15,4 1-2 0,-4 3-6 0,3-3-3 0,-3 3-4 0,0-5-2 16,0 5-2-16,-3 1-2 0,0-1-2 0,0 0-1 0,-1 0-2 0,1 4-4 0,-1-5-1 15,1 1-2-15,-4 4 1 0,0-4-1 0,3 4 0 0,-3-5-2 0,-2 1 1 16,0 4 1-16,2-4 1 0,-2 4 1 0,-3-2 2 0,1-1 2 0,0 2 4 16,0 1 2-16,-3 0-2 0,3-1-6 0,-3 4-13 0,-1-3-14 0,1 2-17 0,-4-2-17 15,2 3-13-15,0-3-9 0,-2-1-1 0,0 4-1 0,0-3 2 0,0-4 4 16,0 2 3-16,0 2 8 0,-2 0 9 0,0-7 14 0</inkml:trace>
  <inkml:trace contextRef="#ctx0" brushRef="#br2" timeOffset="7158.13">13917 9404 45 0,'-5'0'92'15,"1"0"21"-15,1 0 19 0,-3 0 15 0,1 0 14 0,-1 0 8 0,0 2 5 16,-1 2 6-16,3 0 7 0,-3-1 5 0,0 1 5 0,0 3-60 0,0 0-94 0,3 4-32 16,-3-1-6-16,0 0 2 0,2 5 2 0,-5-2 14 0,3 1 19 0,0 4 20 15,-1-1 22-15,0 1 15 0,-5 2 9 0,5 2 7 0,0-2 6 0,-3 2 7 16,-2-2 6-16,2 5 7 0,0-3 6 0,0 2-3 0,-1 0-8 0,1-3-22 0,1 4-23 16,2 0-23-16,-3-5-19 0,1 5-17 0,2-4-16 0,-2 0-17 0,3 3-16 15,3-2-43-15,-3-2-54 0,3-2-46 0,0 2-45 0,1-2-47 0,2-1-46 16,-2 1-21-16,3-4-7 0,-3 1 5 0,3-2 8 0,3-2 17 0,-3 0 19 0,0-4 25 15,0-1 29-15,0-6 44 0,0 0 50 0,0 0 44 0</inkml:trace>
  <inkml:trace contextRef="#ctx0" brushRef="#br2" timeOffset="7525.21">13836 9368 7 0,'6'-6'37'16,"0"-1"15"-16,-1 0 15 0,1 3 13 0,-1-3 11 0,2-4 7 0,-2 4 9 15,2-3 5-15,0 3 4 0,2-4-14 0,-3 4-27 0,4 0-10 0,-2-3-3 0,2 3-10 16,1 0-12-16,-3-4-10 0,3 4-8 0,0 1-5 0,3-1-4 0,-3-1 2 16,2 1 3-16,1 0 3 0,-1 0 6 0,0 1 5 0,1-1 7 0,1 0 12 0,1 3 14 15,-1-3 15-15,3 0 13 0,-2 3 7 0,2-3 2 0,-1 3 4 0,3 2 2 16,0-2-1-16,-3 1-3 0,4-1-3 0,-2 0 2 0,-1 1-10 0,3 3-11 16,-2-4-28-16,-1 4-40 0,0-3-37 0,0 3-41 0,-3 0-28 0,3 0-23 15,-3 0-26-15,-1 0-25 0,1 0-32 0,-1 0-31 0,-3 3-12 0,0-3-1 0,0 4 7 16,-1-4 16-16,-2 3 23 0,2-3 28 0,-6 4 28 0,0-4 28 0,-4 0 24 0,0 0 24 15</inkml:trace>
  <inkml:trace contextRef="#ctx0" brushRef="#br2" timeOffset="7942.31">13629 8487 9 0,'3'0'55'16,"-3"0"17"-16,3 0 13 0,-2-5 8 0,5 5 7 0,-5-2 7 0,2 2 5 0,1-4 7 15,0 4 7-15,3 0 5 0,3-3 4 0,-5 3-37 0,6 0-66 0,0 0-21 16,3 0 0-16,1 0-3 0,2 0-3 0,1 0-3 0,0 0 1 0,1 0 0 16,2 0 2-16,1 0 2 0,0 0 4 0,2 0 2 0,-2 3 10 0,2 1 6 15,1-2 10-15,0 5 12 0,-1-3 13 0,0 3 15 0,1 4 13 0,-3-4 9 16,2 4 9-16,-2-5 8 0,1 8 3 0,-1-3 3 0,0 0 1 0,1 2-3 0,-4 1-5 16,3 1-8-16,-1-2-6 0,-2 1-13 0,-1 1-14 0,0 2-12 0,0-3-12 15,-3 4-8-15,2-5-10 0,-2 5-7 0,-1-1-4 0,-3-3-7 0,0 1-2 16,-3-2-4-16,3 1-1 0,-1 1 0 0,-5-1-2 0,2-4-7 0,-3 0-11 0,3 1-29 15,-1 0-35-15,-5-1-31 0,3-3-28 0,-4 3-28 0,3-2-26 0,0-1-34 16,-3-1-35-16,0 1-16 0,0 0-4 0,-3 0 4 0,0-3 8 0,2 0 20 16,-2-1 22-16,2 1 34 0,-5-4 39 0,6 0 32 0,-7 0 32 0,3 0 31 0</inkml:trace>
  <inkml:trace contextRef="#ctx0" brushRef="#br2" timeOffset="8165.29">14433 8906 17 0,'0'8'67'0,"-6"-1"24"0,5-1 24 0,-2 1 23 16,2 0 26-16,-2 4 21 0,0-4 22 0,2 3 16 0,-2 4 14 0,3 1 14 0,0 1 11 16,0 2-43-16,0 4-77 0,3-5-23 0,-2 8-5 0,2-1-10 0,0 0-15 15,-3 1-17-15,1-1-16 0,-1 5-8 0,4-2-5 0,-4 1-2 0,3-3 1 16,0 3 1-16,-3-1-2 0,1 2 4 0,2-1 0 0,-2 0 1 0,-1 0 3 0,0-1-1 16,3-1 1-16,-3-2-2 0,3 1-2 0,-2-5-6 0,-1 2-5 0,0-2-7 15,0 2-7-15,6-6-17 0,-6 2-20 0,0-1-42 0,0-2-53 0,0-1-40 16,0 0-35-16,0 0-41 0,0-4-49 0,0 1-20 0,0 0-7 0,0-5 2 0,-3 1 6 15,0-3 13-15,3 3 13 0,-4-7 29 0,4 0 31 0,-7 0 44 0,3 0 47 16,-3-7 39-16</inkml:trace>
  <inkml:trace contextRef="#ctx0" brushRef="#br2" timeOffset="8546.35">14382 9105 29 0,'-3'-3'56'0,"0"-3"18"15,2-1 16-15,-2-1 15 0,3 1 14 0,-3-3 11 0,2 2 11 0,-2-1 8 0,3 1 9 16,-1 1 9-16,1 0-28 0,0 0-42 0,-3 1-9 0,3-1 17 0,-3-4 9 15,3 4 8-15,0-4 7 0,0 4 2 0,0-3 6 0,0-1 1 0,-1 1 4 16,2-5 5-16,-1 6 1 0,3-2 4 0,0-3 0 0,-2 0-6 0,3 0-9 16,2-4-17-16,1 5-18 0,-2-5-18 0,2 0-16 0,3 1-16 0,1-5-8 15,0 6-8-15,1-2-6 0,5-3-5 0,1 3-3 0,-3 0-2 0,4-2-3 0,-1 2-3 16,4 1-2-16,2-1-2 0,-2 0-1 0,1 1-1 0,0 0-3 0,1 3 0 16,-2 0-2-16,3 0-3 0,-3-1-1 0,0 2-6 0,1-1-3 0,-1 4-4 15,0-1-5-15,-2 4-4 0,0-4-7 0,0 4-8 0,0 0-16 0,-2 1-22 0,0-1-32 16,0-1-43-16,-1 5-37 0,-1-4-37 0,-1 3-43 0,-1 1-44 0,-2-1-12 15,2 4 0-15,-3 0 10 0,0-4 13 0,-1 4 19 0,-2 0 21 0,-1 0 29 16,-3 0 32-16,-4 0 41 0,7 0 42 0,-7 0 43 0</inkml:trace>
  <inkml:trace contextRef="#ctx0" brushRef="#br2" timeOffset="8863.44">14748 7895 1 0,'-2'7'46'0,"-3"0"27"0,3-1 16 0,0 1 21 0,-3 1 24 0,1 2 28 0,4 1 30 16,-3 0 24-16,2-1 24 0,-2 4 18 0,3 4 16 0,0-5-27 0,0 9-57 15,3-6-23-15,-2 6-9 0,2-2-6 0,1 2-4 0,-1 2-14 0,1-6-23 16,-2 2-21-16,3 2-28 0,-1-2-23 0,0-2-19 0,1 4-17 0,0-5-16 0,-1-3-11 16,0 4-9-16,1-5-10 0,-1 1-7 0,1 1-11 0,-1-2-14 0,-2-2-17 15,3 0-20-15,-3-2-18 0,0 2-15 0,3 0-12 0,-5-4-11 0,2 0-17 16,0 4-19-16,0-5-12 0,-2 1-9 0,5 0 6 0,-5 1 9 0,0-1 16 0,0 0 18 16,0-1 21-16,2 5 24 0,-4-8 21 0,2 4 22 0,0 1 22 0</inkml:trace>
  <inkml:trace contextRef="#ctx0" brushRef="#br2" timeOffset="9271.53">14536 8525 47 0,'-5'0'92'0,"-1"0"20"15,1 0 17-15,-1-3 19 0,-1 3 23 0,6-4 16 0,-3 0 16 0,1 1 4 16,0-4-4-16,2 3-9 0,1 4-10 0,0 0-73 0,1-3-107 0,2-1-36 0,0 0-2 16,1 4-5-16,0-2-8 0,3-3-12 0,-3 5-15 0,3-2-7 0,0-2-3 15,0 4 14-15,1-3 19 0,-1-1 25 0,1 4 29 0,-1-4 29 0,3 4 32 0,-2-3 22 16,2 3 18-16,1-4 16 0,-3 4 14 0,3-3 9 0,0 3 10 0,3-4 5 16,-1 4 2-16,0 0-4 0,5-4-6 0,-3 4-10 0,3 0-16 0,0 0-19 15,2 0-23-15,0 0-20 0,2 0-15 0,1 0-13 0,-4 4-12 0,4-4-8 16,-1 4-7-16,2-1-3 0,-2 1-6 0,0-1 0 0,3 1-2 0,-3 3 0 15,3-3-4-15,0-2 1 0,-6 3-3 0,3 1 2 0,3-2-1 0,-3 3 1 0,0-4 1 16,-1 1 2-16,-2-1 2 0,3 5 2 0,-4-1-1 0,3-5 2 0,-3 2 2 16,0 3-1-16,-2-3 2 0,1 3 0 0,-2 0 0 0,-1-3-2 0,-2 3-6 15,2-1-10-15,-3 1-12 0,0 0-19 0,-2 0-17 0,0 1-22 0,-2-1-23 0,0 0-15 16,-1-1-14-16,0 1-9 0,-3 4-6 0,1-4-6 0,-1-1-3 0,-1 5 1 16,0-4 1-16,-2 0 3 0,0 0 6 0,0 4 6 0,0-1 8 0,0-3 10 0,-2 4 11 15,2 0 2-15,-5-2 3 0,1-2-2 0,1 4 0 0,-1 0 4 0,2 0 8 16,0-5 6-16,-2 5 10 0,-1-4 10 0,0 0 12 0,4 0 14 0,-4-1 14 0</inkml:trace>
  <inkml:trace contextRef="#ctx0" brushRef="#br2" timeOffset="9563.6">15163 8028 1 0,'-7'3'42'0,"0"-3"18"0,3 8 12 0,-3-5 7 0,2 1 7 0,-5 2 7 15,6-3 5-15,-3 5 6 0,3-1 6 0,0 4-1 0,-2-4-5 0,2 2-33 0,3 6-48 16,-5-5-25-16,2 5-11 0,0-2-10 0,0 1-7 0,-2 1-7 0,5 2-2 15,-3-3-5-15,1 3-5 0,-1-3-5 0,0 4-2 0,1-5-3 0,-1 5-3 0,1-3-1 16,-1 2 0-16,1 0-2 0,2 0-1 0,-5-2 4 0,5 3 4 0,-2-5 7 0,2 5 5 16,-2-4 6-16,0-1 7 0,2 5 7 0</inkml:trace>
  <inkml:trace contextRef="#ctx0" brushRef="#br2" timeOffset="9877.67">14908 8648 32 0,'-3'7'58'0,"1"0"15"0,-2-1 16 0,2-2 13 0,-1 3 9 0,1 0 12 15,0-4 6-15,0 5 8 0,2-1 7 0,0-1-10 0,-2 1-23 0,2 0-25 0,0 0-23 16,2 4-13-16,-2-5-6 0,2 1-8 0,0 4-9 0,0 0-8 0,1-4-3 0,-1-1-5 15,0 1-5-15,0 1-3 0,0-1-4 0,1 4-4 0,-1-4 0 0,3 0-3 16,-5-1-6-16,1 1 0 0,4 4 2 0,0-4 5 0,-4 4 4 0,2-5 6 0,-1 1 8 16,3 4 4-16,-3-4 6 0,3 4 6 0,-4-2 6 0,6 2 4 0,-4 0 7 15,1 2 2-15,-2-2 6 0,3 3-6 0,-4 1-11 0,4-2-14 0,-3-2-21 0,-2 3-21 16,4 3-17-16,-4-6-20 0,6 3-18 0,-6-1-21 0,1 2-25 0,-1-5-20 16,3 5-20-16,-1-6-9 0,-2 2-2 0,0 0 7 0,0-4 14 0,0-1 17 15,0 1 18-15,0 1 17 0,0-1 18 0,0 0 17 0,0-4 22 0</inkml:trace>
  <inkml:trace contextRef="#ctx0" brushRef="#br2" timeOffset="11944.78">13842 14100 30 0,'0'0'169'0,"0"0"68"0,-6 0 47 16,2-3 40-16,-3-1 33 0,2-3 25 0,-5 1 21 0,3-5 19 0,-4 0 16 16,4 1 16-16,2-5 14 0,-2 2 15 0,0-1-119 0,3-3-189 0,-3-1-82 15,3-4-24-15,-2-2-20 0,2-3-11 0,-3-2-5 0,3 1-1 0,1-6 1 16,2-1 3-16,-3-5 3 0,4 2 3 0,-3 0 2 0,0-4 1 0,6-4-1 16,-3 1-3-16,3-1-2 0,-2-3-4 0,3 1-1 0,-1-1-5 0,1-4-3 15,3 0-3-15,-3-3-3 0,2 1-3 0,-1 2 0 0,1-3-4 0,-1-1-2 16,1 2-3-16,-2-1 1 0,0 0-1 0,0-1 1 0,2 2 0 0,-5 2 2 15,3-3 1-15,-1 1-1 0,-3 2 3 0,4 0 0 0,-4 1-1 0,0-1 3 16,3 5 0-16,-1-5 1 0,-2 4 0 0,0-4 0 0,0 4 0 0,0 4 0 0,0-4 0 16,0-1-3-16,0 1 3 0,0 1-1 0,0-1 1 0,0 3-1 15,2-3 0-15,-2 4 0 0,0-4-3 0,3 3 1 0,-2 1 1 0,5-1-3 0,-5 1 0 16,3-1 0-16,2 4-2 0,-5 0 0 0,3-3 0 0,3 3-3 16,-2-4 0-16,1 4-3 0,-1 0 0 0,1 0-2 0,1 0 1 0,-3 4-1 0,3-4-1 15,0 3-1-15,0-2-1 0,-3 6 0 0,3-1 0 0,0-2-1 0,-1 3 2 16,1 4 2-16,-1-4-1 0,-1 2 4 0,1 2 1 0,1 4 4 0,0-6 0 15,-3 6 3-15,3-4 3 0,-3 5 1 0,3-1 6 0,0 3-1 0,-3-1 2 16,1 1 5-16,-1-1-2 0,1 1 1 0,-1 6 1 0,0-6 1 0,-1 6-2 16,-1 1 1-16,0-1-2 0,0 0 1 0,1 5-5 0,-1-2 0 0,-2 1-2 15,2 3-2-15,0-2-2 0,-2 2-2 0,2 0-2 0,1 2-2 0,-3-2-2 16,2 0-2-16,-2 1-3 0,0 0 0 0,0 3-3 0,2-4 0 0,0 4-1 16,-2 0-1-16,0-1-3 0,0-1 3 0,3 1-3 0,-3 5 0 0,2-4 1 15,-2 3-2-15,0-3 1 0,0 3 0 0,0 2 2 0,0 2-2 0,0-5 1 16,0 5 2-16,0 0 0 0,0 0 0 0,0 0 1 0,0 0-2 0,0 0 2 15,0 0 0-15,0 0 2 0,0 0-1 0,0-2 0 0,0 2 2 0,0 0 0 16,0 0 1-16,0 0-1 0,0 0 0 0,0 0 2 0,0 0-1 0,0 0 0 16,0 0 1-16,0-4-3 0,0 4 1 0,0 0-1 0,-5-3 0 0,5 3-1 0,0 0-1 15,0 0-1-15,0 0-2 0,0 0 2 0,0 0-2 0,-2-4 1 0,2 4-1 16,0 0 0-16,-2-4 0 0,2 4 2 0,0 0 0 0,0-3 1 16,0 3-2-16,-2-4 1 0,2 4 0 0,0-3 0 0,-5 3-1 0,5-4 0 15,-2 0 1-15,0 4-1 0,0-3 1 0,2 3 1 0,-5-4-1 0,5 2-2 16,-4-2 2-16,1 1-1 0,3-1-1 0,-4 0 3 0,2 1-1 0,0-4 1 15,-1 3 0-15,1 1-1 0,0-1 1 0,0 0 0 0,-3 2 0 0,3-5-2 0,-2 3 2 16,2 0-1-16,-3 1 1 0,3-1 0 0,-3 1 0 0,3-1 0 0,-2 1 0 16,1-1-1-16,-1 4 0 0,2-6 1 0,0 6-2 0,-1-4 0 0,-1 1 1 15,4 3-2-15,0 0-1 0,-3-4 1 0,3 4-2 0,0 0-4 0,0 0-1 16,-4 0-4-16,4 0-3 0,0 0-2 0,0 0-5 0,0 0 2 0,0 0-3 16,0 0-1-16,0 0 1 0,3 4-1 0,-2-1-1 0,-1 1 3 0,3 2 1 15,-1 1 2-15,0 0 2 0,3 0 3 0,-3 1 4 0,2 1 3 0,1-1 2 16,-3 2 0-16,2 1 3 0,1 0 0 0,0-2 1 0,-1-1 1 0,0 2-1 15,1-2 1-15,-1 1 1 0,1 2-2 0,-1-4 1 0,0 0-1 0,1-3 2 16,-3 3 0-16,3-3 0 0,-1 3 2 0,0-5 1 0,1 2 3 0,-3-4 0 16,0 4 5-16,-2-4 5 0,5 0 2 0,-5 0 4 0,0 0 3 0,2 0 2 15,2-4 3-15,-1 4 0 0,-1-6 1 0,0-1-1 0,0-1 1 0,1 1-2 16,-1-3-1-16,0-5-1 0,0 2-6 0,3-1-1 0,-3-3-5 0,0-1-2 16,0 0-4-16,3 1-2 0,-3 3-5 0,3-3 2 0,-1-1-1 0,-2 0 1 15,3 5-2-15,-3-2 0 0,2 5-1 0,-2-1-1 0,1 1 0 0,-1-1-6 16,0 4-5-16,0 0-16 0,-2 4-18 0,2-5-21 0,-2 6-23 0,0 2-25 15,0 0-25-15,0 0-25 0,0 0-30 0,0 0-60 0,3 2-75 0,-1 6-90 0,-2-1-90 16,-2 0-35-16,-1 4 0 0,1 2 21 0,-2-2 29 0,-3 3 36 0,1-3 39 16,-3-2 40-16,0 6 43 0,0-5 44 0,-2 1 47 0,0-1 67 0,2-6 72 0</inkml:trace>
  <inkml:trace contextRef="#ctx0" brushRef="#br2" timeOffset="14278.01">14074 9712 16 0,'0'0'144'0,"5"0"62"0,-5 0 45 0,0-5 38 0,0 5 32 15,0-2 28-15,0-2 24 0,0-3 21 0,-2 3 18 0,2 1 19 0,-5 3 16 16,5 0 18-16,0-4-98 0,0 4-163 0,-4-3-74 0,4 3-23 0,-5 0-13 16,5 0-9-16,-4 0-4 0,-1 0-2 0,1 0 0 0,4 0 2 0,-2 0 0 0,-3-4 2 15,1 4-2-15,4 0-1 0,-2-4-5 0,-3 4-5 0,5-3-7 0,-2 3-5 16,0-4-9-16,2 2-6 0,0 2-9 0,0-7-7 0,0 3-9 0,0-3-5 15,0 3-5-15,0-3-7 0,4 4-1 0,-4-5-4 0,5 2-2 0,-5 3-1 0,2-5-2 16,2 1 2-16,1 0 0 0,-3 4-1 0,-2-5 1 0,4 6 0 0,-1-2 1 16,-3 1-2-16,4-1 2 0,-4 4-2 0,0-4-1 0,0 4 1 0,0 0 1 15,2 0-1-15,-2 0 2 0,0 0 1 0,0 0 3 0,0 0 4 0,0 0 4 16,0 0 4-16,0 0 5 0,0 0 4 0,3 0 5 0,-3 0 7 0,0 8 3 16,0-8 4-16,-3 3 2 0,1 1 2 0,2-4 2 0,0 0 1 0,0 0 1 0,-2 2-2 15,2-2-1-15,-2 4 0 0,2-4-2 0,0 0-4 0,-3 0-2 0,3 0-5 16,0 0-2-16,-4 0-3 0,4 0-4 0,0-6-3 0,-2 2-4 0,2 1-6 15,0-1-5-15,0-3-3 0,0 3-4 0,2-3-6 0,-2 4-4 0,2-5-1 0,0 6-3 16,1-5-1-16,-1 3-3 0,0 1-2 0,0-1-1 0,1 4 2 0,-3 0-2 16,2-4 0-16,-2 4 2 0,0 0-1 0,0 0 2 0,0 0 4 0,4 4-2 15,-4-4 3-15,5 0-1 0,-5 0 2 0,0 4 4 0,0-4 1 0,0 0 4 16,2 0 0-16,-2 0 4 0,0 0 4 0,0 7 3 0,0-7 4 0,0 0 3 16,0 0 2-16,0 0 1 0,0 0 6 0,0 0-1 0,0 0 0 0,0 0 0 0,0 0 1 15,0 0-3-15,0 0 1 0,0 0-4 0,0 0-3 0,0 0-5 0,0 0-6 16,0 0-6-16,0 0-6 0,0 0-6 0,0 0-5 0,0 0-3 0,0 0-4 15,0 0-3-15,0 0-3 0,0 0-2 0,0 0-2 0,0 0 1 0,0 0-1 0,0 0 4 16,0 0-1-16,0 0 3 0,0 0 1 0,0 0 5 0,0 0 1 0,0 0 3 16,0 0 1-16,0 0 4 0,0 0 1 0,0 0 3 0,0 0 2 0,0 0 2 15,0 0 1-15,0 0 2 0,0 0-1 0,0 0 3 0,0 2 0 0,0-2 1 16,2 5 2-16,-2-5 2 0,2 2-1 0,-2-2 2 0,0 4 0 0,2-4 0 16,-2 4 0-16,5-4 0 0,-5 3 0 0,5 1 2 0,-3-4-1 0,2 3 0 0,1 1 1 15,-3-4 1-15,4 3 0 0,-1-3 0 0,1 4-1 0,1 0 1 0,0-4-1 16,0 3-1-16,1 1 2 0,2-4-1 0,-2 2 1 0,1 2-1 0,2 0 0 15,1-1 0-15,-1 1-1 0,0 3-1 0,0 0 0 0,1-3 1 0,0 3-1 0,1-1 1 16,1 5-1-16,-2-4-1 0,2 4 1 0,0-2-1 0,0 2 0 0,-2 3-2 16,3-3 1-16,-2 2-1 0,2 2 0 0,-1-5-1 0,-2 5 0 0,3 2 1 15,-1-3-2-15,1-1 0 0,3 2 2 0,-1 3-2 0,1-2 0 0,-2 2 1 16,2-1 1-16,0 5-1 0,3-4 2 0,-2 2 0 0,2 2 1 0,-2-2-1 16,-1 5 1-16,4-4-2 0,-1 6 2 0,-2-2 0 0,3 3 1 0,-1 1 0 0,-2 2 0 15,4-4 1-15,-5 6-1 0,4-2 1 0,-4 4-2 0,-1 0 1 16,3-1 0-16,-2 2 0 0,0-1 1 0,0 3-2 0,-3-3-3 0,3 3 2 0,-3-3-3 15,0 5-1-15,-1-6-1 0,1 1 0 0,2 0-3 0,-2-4 3 0,-1 2-3 16,1-2 2-16,0 0-2 0,0-2 2 0,-1-5-3 0,1 3 3 0,3-2 2 16,-1-3 0-16,1 2 3 0,-3-4 0 0,3 2-1 0,0-4 2 0,0-1-1 0,-3 1 2 15,0-2-1-15,6-1 0 0,-9-1 1 0,6 3 0 0,-4-6 0 0,1 3-2 16,-1-1 1-16,-1-2-3 0,0 3 0 0,-2-3-1 0,0 3-1 0,0-7-2 16,0 7-1-16,0-7-1 0,-1 3-3 0,-4-3-3 0,3 4 1 0,-2-4-2 15,-1 0 0-15,-1-1-1 0,2 1 0 0,-3 1 0 0,0-1 1 0,-1-4 1 16,-1 1 3-16,0-1 0 0,0 1 2 0,0 0 2 0,-2-4 5 0,3 3 2 0,-3-3 8 15,0 0 4-15,0 0 6 0,0 0 5 0,0 0 2 0,0 0 3 0,0 0 3 16,0 0-2-16,0 0 0 0,0 0 0 0,-7 0 1 0,5 0-3 0,-3-3-2 16,-1 3-4-16,1-4-5 0,-1 4-7 0,-1 0-8 0,0-4-8 0,-2 1-4 0,3 3-5 15,-6 0-4-15,4-4-1 0,-1 1-2 0,-2 3-1 0,2 0 0 0,0-4 1 16,-2 4 0-16,2-3 0 0,0 3 1 0,0 0 1 0,2 0 2 0,1 0 3 16,-3 0 2-16,2 0 3 0,3 0 2 0,-3 0 2 0,3 0-1 0,0 3 3 15,-1-3 0-15,0 4-1 0,4-4 2 0,1 0 1 0,-3 0 3 0,0 3 0 16,3-3 5-16,-1 4 2 0,1-4 1 0,-3 3 6 0,3 5 0 0,3-5 4 0,-2 3 3 15,-1-2 1-15,6 3 5 0,-5 0-2 0,4 0 3 0,-3 1 1 0,5-1-1 16,-3-1 0-16,3 5 0 0,-3-4-2 0,3 0-3 0,-3 0-2 0,3-1 0 16,0 1-4-16,-3 1-1 0,3-1-1 0,-3-4-3 0,3 1 0 0,-3 3 1 0,1-3-2 15,-3-2-2-15,2 3 1 0,1-5 2 0,-3 2 0 0,-2-2 5 0,0 0 5 16,0 0 5-16,0 0 6 0,0 0 5 0,0 0 1 0,0 0 0 0,0 0 2 16,0-2 0-16,-2 2 2 0,2-7-1 0,-5 3-1 0,1-3 0 0,2 3-5 15,-3-6-2-15,1 6-7 0,0-7-8 0,-1 5-9 0,0-1-3 0,1-4-3 16,2 4-2-16,-3-4-3 0,1 5 1 0,2-1-1 0,-3 0-3 0,5 0 1 0,-1 0-1 15,-2 3-3-15,3 0-3 0,0 2-7 0,0 2-3 0,0 0-1 0,0-7-3 16,0 7 1-16,3 0 0 0,-3 0-4 0,4 0 4 0,0 0-2 0,0 0-1 16,1 0 1-16,1 3 3 0,-1-3 3 0,2 4 3 0,2-4 5 0,-1 2 7 0,-1 2 2 15,4-4 4-15,-2 4 1 0,0-4 1 0,5 0 2 0,-3 3 0 0,2-3 2 16,0 0-1-16,1 0 3 0,1-3-1 0,1 3 0 0,-3-4 0 0,5 0-8 16,-3 2-9-16,1-2-16 0,2 1-18 0,-5 3-24 0,4-4-25 0,-1 0-25 15,-3 4-29-15,3-3-108 0,0 3-147 0,-3 0-66 0,3 0-22 0,-4 0-4 16,-1 0 9-16,0 0 21 0,2 0 25 0,-2-4 32 0,-6 4 36 0,5-3 43 0,-6 3 43 15,0-4 47-15,-1 1 55 0</inkml:trace>
  <inkml:trace contextRef="#ctx0" brushRef="#br3" timeOffset="40100.55">5858 7926 27 0,'-1'4'170'0,"-2"3"78"0,3-4 52 0,-1 1 32 16,-2-1 27-16,3-3 22 0,0 0 20 0,0 0 20 0,0 0 19 0,0 0 22 16,3 4 21-16,-2 0 18 0,-1-1-109 0,3 1-185 0,-2-4-93 0,2 2-46 15,0 2-14-15,-2 0-2 0,2-1 4 0,-2 1 3 0,2-1 3 0,1 1 1 16,-1-1 1-16,0 5-1 0,-3-5 2 0,1 1-4 0,2-2 2 0,-2 2 2 15,-1 3 1-15,0-3 2 0,0 3 3 0,0-4 2 0,0 5 3 0,-1-5 3 16,1 3 0-16,-3-2 0 0,2-1-1 0,1 5 0 0,-6-8-4 0,5 3-4 16,-2 1-3-16,-1-4-7 0,0 0-3 0,4 0-7 0,-6 0-4 0,1 0-7 15,-1-4-5-15,2 1-6 0,-3-5-8 0,3 5-3 0,-3-3-9 0,3-1-4 16,1-4-5-16,-1 4-4 0,3-4-1 0,1 5-5 0,-6-5-1 0,6 4-1 16,0-4-2-16,0 4-3 0,0-3 2 0,0 3-4 0,6 0 1 0,-6 3-4 15,1-3 1-15,3 4-2 0,-1-5 1 0,1 6-1 0,0 2-2 0,-1-5 1 16,1 3 1-16,3 2-2 0,-3 0 2 0,3 0 2 0,-3 0-1 0,2 0 3 15,-1 2 2-15,-2-2 3 0,1 5 3 0,2-3 2 0,-2 2 4 0,-3 0 4 16,2-1 4-16,0 4 7 0,-2-3 5 0,-1 3 4 0,3-3 9 0,-3 3 6 16,0-1 7-16,-3-2 6 0,3 3 4 0,-1 0 4 0,-2-4 1 0,0 5 5 15,3-1 2-15,-4-5 2 0,3 2 0 0,-5 0 0 0,2 3-2 0,1-4-3 16,-1 1-4-16,0-4-5 0,0 3-6 0,0-3-5 0,-2 0-3 0,2 0-3 16,-3 0-6-16,3 0-4 0,0-3-6 0,-3-1-3 0,4 1-6 0,-1-1-7 15,3 1-8-15,-5-1-3 0,6-2-8 0,-1 2-4 0,-2 1-6 0,3-5-4 16,3 5-4-16,-2-1-3 0,-1 1-2 0,6-4-3 0,-5 3 1 0,3 0-3 15,-1 2-2-15,1-2 1 0,3 1 1 0,-3-1 2 0,3 0 1 0,0 4 3 16,0-3 4-16,0 3 1 0,-2 0 4 0,2 0 2 0,-1 3 4 0,-1-3-1 16,2 4 5-16,-3 0 2 0,2-1 5 0,-2 1 0 0,0 2 6 0,-1-2 1 15,-2 3 5-15,2 0 3 0,0-4 4 0,-2 5 3 0,-1-1 5 0,0-5 4 16,0 6 7-16,0-1 3 0,0 0 6 0,-1-4 4 0,-2 5 3 0,3-5 5 16,-3 1 0-16,2 2 3 0,-2-6 2 0,2 3 1 0,-5 1 0 0,5 0-2 15,-5-4-3-15,2 3-4 0,0-3-4 0,0 0-4 0,0 0-5 0,-3 0-7 16,0-3-4-16,0 3-7 0,0-4-8 0,3 0-5 0,-3 4-8 0,0-3-11 15,3-3-5-15,0 6-6 0,0-7-8 0,-2 3-7 0,5 0-8 0,-2 1-8 16,2 3-12-16,-2-7-14 0,0 7-15 0,3 0-17 0,-1-4-20 0,-2 1-19 0,3 3-25 16,0 0-24-16,0 0-26 0,0-4-24 0,0 4-86 0,0 0-112 0,0 0-60 15,0 0-35-15,0 0 0 0,0 0 17 0,3 4 30 0,-3-4 32 0,0 0 40 16,1 3 41-16,-1-3 46 0,0 0 47 0,0 0 49 0,0 0 51 0,0 0 82 0</inkml:trace>
  <inkml:trace contextRef="#ctx0" brushRef="#br3" timeOffset="46790.25">5842 7962 8 0,'0'0'89'0,"0"0"45"0,0 0 29 16,0 0 24-16,0 0 22 0,0 2 22 0,0-2 22 0,-6 0 20 0,6 0 18 0,-4-2 17 15,4 2 14-15,0 0-29 0,0 0-58 0,-3 0-56 0,3 0-51 0,0 0-25 16,0 0-12-16,0 0-9 0,0 0-10 0,0 0-13 0,0 0-14 0,0 0-10 16,0 0-9-16,0 0-8 0,0 0-5 0,0 0-5 0,0 0-6 0,0 0-1 15,0 0 0-15,0 0 4 0,0 0 3 0,0 0 6 0,0 0 7 16,0 0 7-16,0 0 12 0,0 0 8 0,0 0 11 0,0 0 7 0,0 0 9 0,0 0 4 16,0 0 8-16,0 0 0 0,0 0 2 0,0 0-2 0,0 0-1 0,0 0-2 15,0 0-3-15,0 0-5 0,0 0-3 0,0 0-6 0,0 0-6 0,0 0-6 16,0 0-5-16,0 0-3 0,0 0-3 0,0 0-1 0,0 0 1 0,0 0-1 15,0 0 1-15,0 0-3 0,0 0 1 0,0 0 0 0,0 0-3 0,0 0 2 16,0 0 1-16,0 0 1 0,0 0 2 0,0 0-1 0,0 0 3 0,0 0-1 16,0 0-2-16,0 0 0 0,0 0-3 0,0 0 1 0,0 0-2 0,0 0 0 15,0 0-2-15,0 0-1 0,0 0-4 0,0 0-2 0,0 0-6 0,0 0-5 16,0 0-3-16,0 0-6 0,0 0-3 0,0 0-6 0,0 0-3 0,0 0-3 16,0 0-2-16,3 2-1 0,-3-2-1 0,0 0 2 0,0 4 1 0,0-4 3 15,3 4 2-15,-2-4 4 0,-1 7 2 0,0-4 2 0,0 1 3 0,3-1 2 16,-3 5 3-16,3-1 1 0,-3-5 0 0,0 2 2 0,0 3-3 0,0-3 0 15,0-1-1-15,0 1-3 0,0-4-1 0,0 3-2 0,0-3-2 0,0 8 1 16,0-8 1-16,0 0-1 0,1 3 2 0,-1-3 3 0,0 0 3 0,0 0 0 16,0 0 4-16,0 0-2 0,0 0 4 0,0 0-3 0,0 0 1 0,0 0-3 15,0 0 0-15,0 0-4 0,0 0-1 0,0-3-3 0,0 3-4 0,4 0-4 16,-4 0-3-16,3-4-5 0,-3 4 0 0,0 0-4 0,0 0-1 0,4-4 0 16,-4 4-1-16,3 0 3 0,-3 0 0 0,0 0 0 0,1 0 2 0,-1 0 0 15,0 0 1-15,0 0 2 0,0 0 0 0,3-3 2 0,-3 3 1 0,0 0 2 16,0 0 0-16,0 0 1 0,0 0 0 0,0 0 2 0,0 0 1 0,0 0 1 15,0 0 1-15,0 0 0 0,0 0-1 0,0 0 4 0,0 0-1 0,0 0 1 0,0 0-1 16,0 0 0-16,0 0 2 0,0 0-1 0,0 0 1 0,0 0-1 16,0 0 2-16,0 0 0 0,0 0 2 0,0 0 2 0,0 0 2 0,0 0 0 0,0 0 0 15,0 0-1-15,0 0 2 0,0 0-2 0,0 0 2 0,0 0-1 16,0 0-1-16,0 0-1 0,0 0-4 0,0 0 0 0,0 0-3 0,0 0-2 0,0 0-3 16,0 0-2-16,0 0-1 0,0 0-3 0,0 0 0 0,0 0-1 0,-3 0-2 15,3 0-1-15,0 0 1 0,0 0 1 0,0 0-3 0,0 0 2 0,0 0 0 16,0 0-1-16,0 0 0 0,0 0 1 0,0 0-2 0,0 0-1 0,0 0-1 15,0 0 2-15,0 0-3 0,0 0 1 0,0 0 0 0,0 0 0 0,0 0-2 16,-1 0 1-16,1 0-2 0,0 0 2 0,-3 3 0 0,-1-3-2 0,4 4 2 16,-3 0 0-16,2-1-1 0,-2 1 2 0,3-2 3 0,-1 2-2 0,1-1 0 15,-6 5 1-15,6-1 1 0,0-4 1 0,-1 5-1 0,-2-5 0 0,3 3 0 16,0 1-1-16,-3-3 5 0,3 3-3 0,0 0 1 0,0 0-2 0,0 1 2 16,0-1 0-16,0-1 0 0,0 1 0 0,0 4 3 0,0-4-1 0,3 0 1 15,-3 3-1-15,0-3 2 0,0 0 0 0,0 0 0 0,3 4 1 0,-3-5-2 16,1 1 1-16,-1 1 0 0,0-1 0 0,0 0 0 0,0-3 1 0,3 3-2 15,-3-5 1-15,3 5 1 0,-3-3 0 0,0-4 0 0,0 4 1 0,0-1 1 16,0-3-1-16,0 0 1 0,0 4 1 0,0-4 2 0,0 0 1 0,0 0 0 16,0 0 3-16,0 0 0 0,0 0 1 0,0 0 1 0,0 0 1 0,0 0 4 15,0 0-1-15,0 0 4 0,0 0-3 0,0 0 2 0,0 0-2 0,0 0-1 16,0 0 0-16,0 0-1 0,0 0-2 0,-6 0 0 0,2-4-2 0,1 4-3 16,2-3 1-16,-3 3-5 0,1-4 0 0,-1 0-2 0,1 2-1 0,-1-3 0 0,1 3 0 15,-1 2-1-15,1-4 0 0,-1 1-1 0,3-1 2 0,-2 4 0 16,0-4 0-16,2 1-1 0,1 3 0 0,-3 0 0 0,3 0-1 0,-4-4 1 0,4 4 0 15,0 0-3-15,0 0 0 0,-3 0-1 0,3 0-2 0,0 0-3 16,0 0-1-16,0 0-2 0,0 0-2 0,0 0-2 0,0 0 0 0,0 0 0 0,0 0 1 16,-4 4-2-16,4-4 3 0,0 7-1 0,0-3 1 0,0-1 4 0,0 1 1 15,0 3 0-15,0-5 4 0,0 6 1 0,0-5 2 0,3 1 1 16,-3 3 0-16,1-4 1 0,-1 5 1 0,0-1 1 0,0-1 1 0,0-2-1 0,0 3 0 16,0 0 0-16,0 0-1 0,0 0 2 0,0-1-1 0,0 2 0 0,0-1 2 15,-1 0 0-15,-2 0 1 0,3 0 0 0,-1-1 0 0,1 1-1 0,-6-3 2 16,6 3 0-16,-4-3 1 0,4 3 2 0,-2-3 1 0,0-1 1 15,-1 1 0-15,2-2 2 0,-2 3 1 0,0-5 0 0,3 2-1 0,0-2 0 0,-4 4 1 16,4-4-2-16,-1 0 0 0,1 0 0 0,-3 4-2 0,3-4 0 0,-3 0-3 16,2 3-1-16,-2 1-1 0,3-4 0 0,-2 0-3 0,0 3-1 0,-1 1 0 15,-1-4-1-15,2 4-2 0,2-4 2 0,-5 3-2 0,4 1 2 0,-2-4 0 16,3 2 1-16,0-2 1 0,-2 5 3 0,2-5 1 0,0 0 2 0,0 0 2 16,0 0 2-16,0 0 4 0,0 0-1 0,0 0 3 0,0 0-4 0,0 0 1 15,0 0-1-15,0 0-3 0,-5-5-1 0,5 3-3 0,0 2-2 0,-1-4-3 16,1 1-5-16,0-1-2 0,0-3-2 0,0 3-4 0,0-3-2 0,1 3 0 15,-1-3 0-15,3 5 1 0,-1-5 1 0,0-1 0 0,-2 1 0 0,4 0 2 16,-1 0 2-16,-1 3-1 0,0-2 1 0,2-5 2 0,-1 8 1 0,1-4 1 16,-1 0 2-16,1-3-2 0,0 3 0 0,0-1-1 0,-1 1-1 0,1 0 1 15,1 0-1-15,1 1 0 0,0-1 1 0,-1-4-3 0,1 7 2 0,-2-3-3 16,0 0 0-16,0 3 1 0,0 2-4 0,-1-5 1 0,1 3-1 0,2 1-1 16,-5 3-2-16,3-4 1 0,-1 4-3 0,-3 0 0 0,3 0-2 0,-3 0-1 15,4 0 1-15,-4 0 0 0,4 0 1 0,0 0 1 0,2 4 2 0,-5-4 0 16,3 3 2-16,-1 1 3 0,1-4 1 0,0 2 3 0,-1 3 2 0,1-3 2 15,-1 2 2-15,1 0 1 0,0-1 0 0,-1 1 0 0,1 3 2 0,-1-4-1 16,1 1 1-16,-1 0-1 0,-2-2 2 0,3 3-3 0,-1 1 0 0,0-2 1 16,-2-4-2-16,5 7 1 0,-5-7 0 0,2 7 0 0,-2-7 2 0,2 3-2 0,0 1 2 15,-2 0-2-15,2-1 3 0,-2 1-2 0,-1-4 0 0,3 2 2 16,0 2 0-16,-3-4 0 0,1 0-2 0,-1 0-2 0,3 4-1 0,-3-4-8 16,1 0-7-16,-1 0-15 0,3 3-13 0,-3-3-20 0,0 0-19 0,0 4-20 15,0-4-23-15,0 0-24 0,0 0-21 0,0 0-23 0,0 0-23 0,0 3-62 16,0-3-78-16,0 0-68 0,0 4-58 0,0-4-11 0,-3 3 11 0,-1 1 23 0,4-4 30 15,-4 4 33-15,1-4 38 0,-1 0 35 0,0 0 39 0,-3 0 40 0,3 0 42 16,-3 0 66-16</inkml:trace>
  <inkml:trace contextRef="#ctx0" brushRef="#br3" timeOffset="48472.63">5847 8465 21 0,'0'4'144'0,"0"0"68"0,0-4 45 0,0 3 35 15,-1 1 28-15,-2-4 27 0,2 2 23 0,1-2 24 0,0 0 24 0,0 0 23 16,0 5 17-16,0-5 13 0,0 0-92 0,0 0-150 0,0 0-74 0,0 0-36 0,0 0-14 15,0 0-5-15,0 0-1 0,0 0-5 0,0 0-1 0,0 0-8 16,0 0-4-16,0 0-6 0,0 0-8 0,0 0-5 0,0 0-3 0,0 0-5 0,0 0-3 16,0 0-7-16,0 0-5 0,0 0-5 0,0-5-3 0,0 5-4 15,0 0-4-15,1 0-4 0,-1 0 0 0,0 0-5 0,4-2-3 0,-4 2-1 16,3 0-2-16,0 0-4 0,-3 0-1 0,1-4-3 0,3 1-3 0,-4 3 0 0,3 0-3 16,0-4-3-16,-3 4 1 0,0 0 0 0,1 0 0 0,-1 0-1 15,0 0 1-15,4 0-1 0,-4 0 2 0,0 0-2 0,0 0 2 0,0 0-1 0,6 0 2 16,-6 0 3-16,0 0 0 0,0 0 2 0,1 0 2 0,-1 0 2 0,0 0 2 15,0 0 3-15,0 0 4 0,0 0 2 0,0 0 4 0,0 0 4 0,0 0 5 16,0 0 2-16,0 0 2 0,0 0 4 0,0 0 1 0,-1 4 1 0,1-4-1 16,0 0 1-16,0 0-2 0,-3 0-1 0,3 0-1 0,0 0-5 0,-4 3-3 15,4-3-1-15,0 0-4 0,-4-3-4 0,4 3-3 0,0 0-1 0,-3 0-4 16,3 0 0-16,0 0-3 0,0 0-3 0,0 0-2 0,0 0-3 0,0 0-4 16,0 0-1-16,0 0-6 0,0 0-3 0,0 0-3 0,0 0-3 0,0 0 0 15,0-4-3-15,0 4 1 0,3 0-1 0,-3 0 0 0,1-4 0 0,-1 4 2 16,4 0 0-16,-4 0 3 0,6 0 1 0,-6 0 4 0,4 0 2 0,-4 0 2 15,3 0 3-15,-3 0 2 0,4 0-2 0,-4 0 3 0,0 0 0 0,4 0 1 16,-4 0 1-16,0 0 2 0,3 4-2 0,-3-4 1 0,0 0 0 0,1 0 1 16,-1 0-1-16,0 0 2 0,0 0-1 0,0 0 0 0,3 4 2 0,-3-4-1 15,0 0 0-15,0 0 0 0,0 0 1 0,0 0 0 0,0 0 0 0,1 0 1 16,-1 0-2-16,0 0 1 0,0 0 1 0,0 0 0 0,3 0-1 0,-3 0 1 16,0 0-1-16,0 0 2 0,4 3 0 0,-4-3 2 0,0 0 1 0,0 0 0 15,6-3-1-15,-5 3 5 0,2 0 0 0,-2 0 2 0,2-4 0 0,1 4 1 16,0-4 2-16,-1 1-2 0,1-1 2 0,0 1-1 0,-1-5-1 0,1 6 1 15,2-5-1-15,-1 0-2 0,-2 3-4 0,4-3 2 0,-3-4-3 0,3 4 0 16,0 1-1-16,-3-1-1 0,4-4-1 0,-1 0 0 0,0 4-2 0,0-3 0 0,1-1-2 16,-1 1 2-16,0-1-1 0,1 0 1 0,-1 1 0 0,4 0-1 15,-4-1 0-15,3 0-1 0,-2 2 1 0,-1-2-1 0,1 4-1 0,-1-4 1 16,0 5 1-16,2-5-1 0,-4 4 1 0,-1 3 0 0,3-3 0 0,-6 4-1 0,5-5 1 16,-5 6 1-16,2-2 0 0,-2 1 1 0,-1 3-1 0,3 0 2 0,-3 0 0 15,0 0 1-15,0-4-1 0,0 4 3 0,0 0 1 0,0 0 2 16,0 0 1-16,0 0 5 0,0 0 1 0,0 0 4 0,0 0 0 0,0 0 5 15,0 0 2-15,0 0 1 0,0 0 2 0,0 0-2 0,0 0 1 0,0 0-2 16,0 0-3-16,-3 0-1 0,3 0-4 0,-4 0-2 0,4 0-4 0,-4 0 0 0,4 0-4 16,-3 0-3-16,3 0-2 0,0 0-2 0,-4 0-1 0,4 0 1 0,-4 0 1 15,4 0-1-15,0 0 1 0,0 0 1 0,-4 0 1 0,4 0-2 0,0 0 1 16,0 0-1-16,-5 0 1 0,5 0-1 0,0 0-1 0,0 0-2 0,0 0-1 16,0 0-2-16,-2-4-2 0,2 4-2 0,-3-3 1 0,3 3-3 0,-1-4-2 15,1 4 0-15,0-3-3 0,0 3 0 0,-3-4 0 0,3 4-1 0,0-3-1 16,0 3 2-16,0-4-1 0,0 4 2 0,0-6-1 0,0 6 2 15,0-4 2-15,0 4-2 0,0 0 2 0,0-3 1 0,0 3 1 0,0 0-1 0,0-8 2 16,0 8-1-16,0-3 3 0,0 3-3 0,0-4 0 0,0 4 1 0,0-3 1 16,0 3 0-16,0-4 0 0,0 4 0 0,0-3 2 0,0-5-1 0,0 8 2 15,0-2 2-15,0-3-1 0,0 5 2 0,0-2 0 0,0-5 2 0,0 3 2 16,-3 4-1-16,3-4 2 0,0 4 1 0,-1-3 0 0,-2-4 0 0,3 7 1 0,0-4-1 16,-1 0 0-16,1 4-3 0,-3 0 3 0,3 0-1 0,0-3 0 15,0 3-2-15,-3-4 2 0,3 4-2 0,0 0 0 0,0 0-1 0,0-2 0 16,0 2-2-16,0 0 0 0,0 0-1 0,0 0 0 0,0 0-3 0,0 0-1 15,0 0-3-15,0 0-4 0,0 0-5 0,0 0-2 0,0 0-3 0,0 0 1 16,0 0-1-16,0 0 1 0,0 0 1 0,3 0 0 0,0 2 4 0,-2 2 0 0,3-1 3 16,-1 1 4-16,0 0 3 0,1 3 6 0,-2 0 3 0,0 0 6 15,2-1 0-15,-1 1 2 0,-1 1 1 0,0-1-1 0,1 0 0 0,-2 0-3 0,2 0 2 16,0-1-2-16,-2 2 1 0,2-5-3 0,-2 4-3 0,2-3 2 16,-3-1-2-16,3 1 2 0,-2 0-2 0,2-1 2 0,-3-3 0 0,2 4 1 0,0-4 1 15,-2 0 1-15,4 2 1 0,-1 2 3 0,-1-4 1 0,-2 0 1 0,5 0 4 16,-1 4 0-16,0-4 4 0,-4 0 0 0,5 0 2 0,1 0 0 15,-3-4 2-15,1 4-1 0,0 0 1 0,-1 0 0 0,1-4-4 0,0 2-2 16,1 2-8-16,-3-4-10 0,3 1-16 0,-3-1-24 0,2 0-27 0,-1 4-29 0,-3-3-39 16,4-1-38-16,-4 1-52 0,2-1-59 0,-2 4-100 0,2-3-121 0,-2 3-49 15,3-4-11-15,-3 4 7 0,0 0 21 0,0 0 32 0,-3-6 36 0,3 6 46 0,-2-4 45 16,0 1 52-16,0-1 54 0,0 0 61 0,-1 1 67 0</inkml:trace>
  <inkml:trace contextRef="#ctx0" brushRef="#br3" timeOffset="49161.78">6188 7972 13 0,'0'0'141'0,"0"0"74"0,0 0 51 0,0 0 40 0,0 0 33 16,-3-4 29-16,3 4 29 0,-4 0 24 0,4 0 24 0,0 0 25 0,0 0 24 15,-4 0 23-15,4 0-91 0,0 0-160 0,0 0-81 0,0 0-43 0,0 0-21 16,0 0-12-16,0 0-8 0,0 0-8 0,0 0-6 0,0 0-8 0,0 0-5 16,0 0-8-16,0 0-8 0,0 0-8 0,0 0-10 0,0 0-9 0,0 0-8 15,0 0-7-15,0 0-8 0,0 0-4 0,0 0-6 0,0 0-6 0,0 0-4 16,0 0-3-16,0 0-4 0,0 0-3 0,0 0 0 0,0 0 2 0,0 0 2 15,0 0 3-15,0 4 5 0,0-4 4 0,0 3 8 0,0 1 4 0,0 3 5 16,-3-4 4-16,3 1 9 0,0 0 4 0,0-4 4 0,0 3 2 0,0 1 4 0,0 2 0 16,0-6 1-16,-1 0 0 0,1 0-1 0,0 0 0 0,-3 4 0 15,3-4 1-15,0 0 1 0,0 0-2 0,0 0-1 0,0 0 1 0,0 0-5 0,0 0-1 16,0 0-4-16,0 0-4 0,0 0-4 0,0 0-6 0,0 0-5 16,0 0-6-16,3-4-6 0,-2 4-6 0,2-4-4 0,-3 2-4 0,2-2-4 0,0 4-6 15,1-3 1-15,-2-1-3 0,2 0-2 0,-3 4 1 0,4 0 2 0,-4 0 0 16,5-3 1-16,-3 3 5 0,-2 0 2 0,4 0 0 0,-4 0 3 0,0 0 3 15,3 0 1-15,-3 0 3 0,4 0 4 0,-4 0 2 0,4 3 4 0,-4-3 4 16,0 0 3-16,0 0 7 0,0 0 4 0,0 8 4 0,0-8 4 0,0 0 5 16,0 3 4-16,0 1 2 0,0-4 2 0,-1 2 2 0,-2 2 0 0,3-4 2 15,0 0-1-15,-4 4 0 0,4-4-2 0,0 3-3 0,0-3-1 0,-3 0-4 16,3 0 0-16,0 0-6 0,-4 0-2 0,4 0-1 0,0 0-5 0,-4 0 0 16,4 0-4-16,-3 0-3 0,1-3-3 0,2 3-3 0,-2-4-4 0,2 4-4 15,0 0-4-15,-3-6-6 0,3 6-2 0,0-4-5 0,0 4-2 0,3-3-2 16,-3-1-2-16,0 4-2 0,2-4-1 0,0 1-3 0,-2 3 0 0,0 0-1 15,0 0-2-15,5-4 1 0,-5 4-1 0,0 0 3 0,0 0-1 0,0 0 1 16,2-3 3-16,-2 3 2 0,0 0 0 0,4 3 3 0,-4-3 1 0,0 4 3 16,0-4 4-16,3 3 1 0,-3-3 4 0,0 0 5 0,2 8 2 0,-2-8 3 15,2 3 2-15,-2 1 2 0,0-4-1 0,0 2 6 0,0-2-1 0,0 0 2 16,0 4-1-16,0-4 1 0,0 0 0 0,0 4 1 0,0-4-4 0,0 0-2 16,0 0-12-16,0 0-9 0,-2 3-18 0,2-3-18 0,0 0-29 0,-2 4-30 15,2-4-33-15,0 3-32 0,-3 1-70 0,1-1-91 0,0 1-87 0,2 0-86 0,-2-1-30 16,-3 1-2-16,3 2 14 0,-3-6 24 0,1 3 34 0,0-3 36 0,0 0 45 15,-3 0 47-15,3 0 49 0,-2-3 50 0,1-1 73 0,-1-2 76 0</inkml:trace>
  <inkml:trace contextRef="#ctx0" brushRef="#br3" timeOffset="52865.61">6283 8006 89 0,'-2'-2'157'0,"2"2"40"0,-2 0 31 0,2 0 25 15,0 0 21-15,0 0 24 0,0 0 22 0,0 0 27 0,0 0 27 0,0 0 28 16,0 0 29-16,0 0-63 0,0 0-115 0,0 0-58 0,-4 2-34 0,4-2-13 16,0 0-5-16,0 0-5 0,0 4-3 0,0-4-6 0,0 0-9 0,0 0-11 15,0 0-15-15,0 0-14 0,0 0-14 0,0 0-12 0,0 0-10 0,0 0-7 16,0 0-6-16,0 0-1 0,0 0-2 0,0 0 0 0,2 4 0 0,-2-4 0 0,2 3 1 15,0-3 0-15,-2 0 0 0,5 4 2 0,-3-4 1 0,0 3 3 0,2 1 1 16,-4-4 2-16,3 0 2 0,1 3 0 0,1-3 3 0,-5 4-1 0,2-4 1 16,2 4-1-16,-4-4 1 0,2 0-2 0,5 0 0 0,-5 0 0 0,-2 0-1 15,7 3 1-15,-2-3 0 0,-5 0 0 0,2 0 0 0,2 0-2 0,1 0-1 16,-1 0-2-16,0 0-1 0,1-3-2 0,-3 3 1 0,2 0-4 0,1 0-1 0,0 0-3 16,-3 0-1-16,2-4-3 0,1 4-2 0,-1-4-4 0,0 4-2 0,1 0 0 15,-1 0-2-15,3 0 2 0,-2 0-3 0,-1 0-1 0,0-3 2 0,3 3-2 16,-3 0 1-16,6 0-2 0,-6-4 1 0,0 4 2 0,5-3-1 0,-3 3 2 0,1 0 0 15,0 0-1-15,0-4 0 0,0 4-1 0,-1-3-1 0,0 3-3 0,1 0 2 16,0-4 0-16,1 4-1 0,-1-4-1 0,0 4-2 0,3-2-1 0,-5 2 0 16,2 0-2-16,0-4 1 0,1 4 0 0,-1-3-2 0,0 3 0 0,0 0 2 15,1-4-2-15,-1 0 1 0,0 4 0 0,0 0-2 0,0-3 1 0,0 3-1 16,-2 0 0-16,2-4 0 0,0 1 0 0,3 3-1 0,-5 0-1 0,2-4 1 0,0 4 1 16,0 0 0-16,1-3-1 0,-1 3 0 0,0 0-1 0,3-4 4 0,-5 4-1 15,5 0 0-15,-3 0 2 0,1-4-2 0,-1 4 2 0,0 0-1 0,1-2 2 16,-1 2-2-16,0 0 0 0,0-4 1 0,0 4 1 0,-2 0 1 0,2-3 0 15,0 3 1-15,3 0-1 0,-6-4-2 0,3 4 1 0,-2-4 0 0,2 4-1 16,-2 0 0-16,1-3 1 0,1 3-1 0,-3 0-2 0,2 0-1 0,-1-4 0 0,1 4-3 16,0 0 2-16,-4-3-1 0,2 3-2 0,3 0 0 0,-3 0 1 0,-1 0 0 15,1 0 0-15,1 0 1 0,0 0 0 0,-1 0 1 0,0-4 2 0,0 4 2 16,-1 0 1-16,1 0-1 0,3 0 1 0,-3 0 3 0,1 0 0 0,-1 0 2 0,1 0 1 16,-1-3-1-16,3 3 0 0,-3 0 1 0,3 0 1 0,-3 0-4 0,1 0 2 15,1-4-1-15,-1 4-1 0,-1 0 1 0,1-4-2 0,1 4 1 0,-1 0-2 16,-1 0 0-16,1-2-1 0,1 2-2 0,-3 0 0 0,1 0-1 0,0 0 0 15,1 0 1-15,-1-5 0 0,1 5 1 0,-1 0-2 0,-2 0 0 0,3 0-1 16,-1-2 0-16,-1 2 0 0,1 0 0 0,1 0-1 0,-3 0 2 0,2 0 0 0,1-4 1 16,-3 4-1-16,2 0 0 0,1 0 1 0,-3-3-4 0,2 3 4 0,1 0 0 15,-1 0 1-15,-1 0-1 0,1-4 2 0,0 4 0 0,1 0 0 0,-1-4-2 16,-2 4 1-16,3 0 1 0,-1-3-2 0,1 3-1 0,-1 0 2 0,0-4-2 0,1 4 1 16,-3 0-2-16,2-3 1 0,1 3 1 0,-3 0 1 0,3-4-2 0,-3 4 1 15,1 0-1-15,-3 0-2 0,4-4-1 0,-2 4 1 0,-2 0 0 0,2 0-1 16,-2 0 1-16,0 0 0 0,4 0 0 0,-4 0-3 0,0 0 0 0,5 0-1 15,-5 0 0-15,0 0 1 0,2-3 0 0,-2 3 3 0,0 0-1 0,4 0 1 16,-4 0 0-16,5 0-2 0,-5 0 2 0,0 0 0 0,2 0 0 0,-2 0 1 0,0 0 1 16,4 0-1-16,-4 0 1 0,0 0-1 0,6 0 0 0,-6 0-1 0,0 0 0 15,4 0-1-15,-4 0 1 0,0 0 1 0,4 0-1 0,-4 0-2 0,0 0 2 16,4 0-2-16,-4 0 1 0,0 0-1 0,5 0 2 0,-5 0-2 0,0 0 2 0,2 0 0 16,-2 0 1-16,0 0-1 0,4 0 1 0,-4 0 0 0,0 0 0 0,6 0 1 15,-6 0 0-15,0 0 0 0,4 0-1 0,-4 0 2 0,4 0-1 0,-4 0 0 16,4 0-1-16,-4 0 2 0,4 0-1 0,-4 0-1 0,3 0 1 0,-3 0-1 15,0 0 1-15,4 0-1 0,-4 0 3 0,4 0-2 0,-4 0 2 0,0 0-2 16,0 0 0-16,3 0 1 0,-3 0-1 0,4 0 0 0,-4 0 0 0,0 0 2 0,6 0-1 16,-6 0 1-16,0 0-2 0,0 0 1 0,1 0-4 0,-1 0 2 0,0 0 0 15,0 0 2-15,0 0-2 0,4-4 1 0,-4 4 0 0,0 0 2 0,0 0-1 16,0 0 1-16,0 0-1 0,0 0 1 0,0 0-1 0,0 0 2 0,0 0 0 16,3 0 1-16,-3 0 0 0,0 0-1 0,0 0 0 0,0 0 0 0,0 0-2 15,0 0 1-15,0 0 0 0,0 0-1 0,0 0 1 0,0 0-2 0,0 0 0 0,0 0-1 16,0 0 2-16,0 0-4 0,0 0 2 0,0 0 0 0,0 0 0 0,0 0 0 15,0 0 0-15,0 0 0 0,0 0-1 0,0 0-2 0,0 0 1 0,0 0-1 16,0 0-1-16,0 0 1 0,0 0-4 0,0 0 2 0,0 0-1 0,4 0 1 0,-4 0-1 16,0 0 1-16,0 0-1 0,0 0 0 0,3-2-1 0,-3 2 2 0,0 0 0 15,1 0 1-15,-1 0-1 0,0 0 1 0,6 0 3 0,-6 0 0 0,0 0-1 16,1 0 0-16,-1 0-1 0,0 0 2 0,4-4-2 0,-4 4 2 0,0 0 0 16,3 0 0-16,-3 0-1 0,0 0 1 0,4-3 1 0,-4 3-1 0,0 0-2 15,0 0 2-15,6 0 0 0,-6 0-1 0,0 0 2 0,0 0 0 0,0 0 0 0,0 0 0 16,1 0-2-16,-1 0 1 0,0 0-2 0,0 0 2 0,0 0 0 0,0 0-1 15,3 0 0-15,-3 0 0 0,0 0 0 0,0 0-2 0,0 0 0 0,0 0 0 16,0 0 1-16,0 0-1 0,0 0 0 0,0 0 1 0,0 0 1 0,0 0-1 16,0 0 2-16,0 0-2 0,0 0 2 0,0 0-1 0,0 0-1 0,0 0 2 15,0 0 1-15,0 0 0 0,0 0 1 0,0 0 0 0,0 0 1 0,0 0-1 0,0 0 0 16,0 0 2-16,0 0 1 0,0 0 1 0,0 0-3 0,0 0 5 0,0 0-1 16,0 0 0-16,0 0 1 0,0 0 0 0,0 0-2 0,0 0 3 0,0 0 0 15,0 0-1-15,0 0 1 0,0 0-2 0,0 0 0 0,0 0-1 0,0 0 2 0,0 0 0 16,0 0-1-16,0 0-1 0,0 0-1 0,0 0-1 0,0 0 0 0,0 0 0 15,0 0 0-15,0 0-1 0,0 0 1 0,0 0-2 0,0 0 0 0,0 0-2 16,-3-4 0-16,3 4-1 0,0-4 1 0,0 4 1 0,-1 0 0 0,-2-3-1 16,3 3 1-16,-3 0 0 0,3 0 0 0,-1-4 1 0,1 4-2 0,-3-3 1 15,3 3-1-15,-3 0 1 0,3 0 0 0,0-4 0 0,0 4-2 0,-4-3 1 0,4 3 1 16,0 0-1-16,0 0 1 0,0 0 1 0,0 0-1 0,0 0 0 0,0 0-1 16,0 0 2-16,-1-4 0 0,1 4 1 0,0 0-2 0,0 0-2 0,0 0 1 15,0 0-2-15,0 0 2 0,0 0-1 0,-3 0 0 0,3 0 0 0,0 0-2 0,0 0-1 16,0 0 0-16,0 0-2 0,0 0 0 0,0 0 0 0,0 0 2 0,0 0-1 15,0 0-1-15,0 0 1 0,0 0-2 0,0 0 1 0,0 0-1 0,0 0 0 16,0 0-1-16,0 0 1 0,0 0 0 0,0 0 2 0,0 0-1 0,0 0 1 0,0 0-1 16,0 0 1-16,0 0 1 0,0 0 2 0,0 0 1 0,0 0-1 0,0 0 2 15,0 0 0-15,0 0 0 0,0 0 2 0,0 0-1 0,0 0 0 0,0 0 0 16,0 0 0-16,0 0 0 0,0 0 0 0,0 0 0 0,0 0-1 0,0 0-1 0,0 0 2 16,0 0 0-16,0 0 0 0,0 0 0 0,0 0-1 0,0 0 0 0,0 0 1 15,0 0-2-15,0 0 4 0,0 0-1 0,0 0 2 0,0 0-2 0,0 0 0 16,0 0 2-16,0 0-2 0,0 0 1 0,0 0-2 0,0 0 3 0,0 0 0 15,0 0-2-15,0 0 1 0,0 0 0 0,0 0-2 0,0 0-2 0,0 0 1 16,0 0 1-16,0 0-1 0,3-4 0 0,-3 4-1 0,0 0 2 0,1-2-1 0,-1 2-2 16,3-4 2-16,-2 1 1 0,2 3 0 0,-3-4 0 0,3 4-1 0,-2-4 2 15,2 1 0-15,0 3-1 0,-3-4 2 0,0 4 0 0,1-3 0 0,2 3-1 16,-2-4 0-16,-1 4 0 0,0-3 1 0,0 3-2 0,3-4-2 0,-3 4 4 16,0-4-2-16,0 4 1 0,3-2 0 0,-3 2 2 0,1-4-2 0,-1 4-1 0,0-3-1 15,0 3 2-15,0 0-1 0,0-4 1 0,0 4 1 0,0 0-1 0,0-4 1 16,0 4 1-16,0 0-1 0,0 0 1 0,0-3-2 0,0 3 2 0,0 0-2 15,0 0 3-15,0 0-2 0,0 0 1 0,-4-4 1 0,4 4-2 0,0 0-2 16,0 0 0-16,0 0-2 0,0 0-1 0,0 0-1 0,0 0 1 0,0 0-4 0,-3 0-2 16,-1 4-1-16,3-4-1 0,-2 0-2 0,0 3-1 0,-1-3 0 0,1 4 0 15,3 0 0-15,-4-1 1 0,3 1 1 0,-2-2 0 0,0 2 1 0,-1 0 2 16,4-1 0-16,-4 1-1 0,4-1 1 0,-3 1 3 0,2-4-2 0,-2 3 1 16,3 1-2-16,0-4-1 0,-1 4 2 0,1-1-2 0,0-3-1 0,0 4-1 15,0-4 1-15,0 6-2 0,0-2 1 0,0-4 0 0,0 3 1 0,0 1 1 0,0-1 1 16,1 1 1-16,-1-1 2 0,0-3 2 0,4 4 1 0,-4 0 0 15,3-1 2-15,-3 1 2 0,4-4 0 0,-4 2 3 0,4 2 0 0,-1-4 0 0,0 3-1 16,-2-3 2-16,2 4 0 0,-2-4 1 0,2 4 0 0,-3-4-1 0,4 0 0 16,-1 3-1-16,-3-3-3 0,3 0-6 0,-2 4-17 0,-1-4-22 0,4 0-28 15,-4 0-31-15,3 3-38 0,1-3-44 0,-1 4-84 0,-3-4-104 0,4 0-93 0,-4 0-85 16,3 4-31-16,-3-4-5 0,0 0 12 0,0 0 21 0,0 0 38 0,0 0 41 16,-3-4 48-16,3-3 50 0,-3 3 58 0,2-3 59 0,-2 3 82 0,-1-3 84 0</inkml:trace>
  <inkml:trace contextRef="#ctx0" brushRef="#br3" timeOffset="53691.8">7356 7787 3 0,'0'0'19'0,"0"0"6"0,0 0 2 0,0 0 4 15,0-4 0-15,0 4 3 0,0-3 0 0,3-1-3 0,-3 4-7 0,1-4-8 0,-1 1-8 16,0 3-11-16,3 0-10 0,-3 0-8 0,3-7-10 0,-3 7-3 0,1-4 1 0,-1 4 1 16,6-3 2-16,-6 3 2 0,1-4 2 0,-1 4 5 0</inkml:trace>
  <inkml:trace contextRef="#ctx0" brushRef="#br3" timeOffset="55321.31">7505 7772 90 0,'0'0'157'0,"0"0"39"0,0-3 30 0,-1-1 25 0,1 4 23 16,-3-3 22-16,3 3 19 0,0 0 19 0,0 0 20 0,-4-4 17 0,4 4 21 15,-3 0-68-15,3 0-114 0,-4-3-57 0,4 3-28 0,-3 0-11 0,3 0-4 16,-4 0-4-16,0 0-5 0,4 0-4 0,-3-4-4 0,3 4-3 0,-4 0-8 16,4 0-7-16,0 0-8 0,0 0-12 0,-1 0-10 0,1 0-12 0,-6 4-9 0,6-4-6 15,-4 0-6-15,1 3-4 0,3 1-4 0,-1-1-3 0,-2 1-2 16,3 3-2-16,-4 0 1 0,4-1 1 0,-3 2 0 0,3 2 1 0,-4 1 2 0,4 0-2 16,-1 2-1-16,-2 1 0 0,0 1-2 0,3 2 1 0,-4-3 1 0,4 4 1 15,-3-5 0-15,3 1-2 0,0 1-4 0,0 2-6 0,0-7-7 0,3 5-10 16,-3-2-8-16,4 1-6 0,2-3-9 0,-5-1-5 0,3-3-8 0,-1 4-7 15,1-4-9-15,3 0-10 0,-3-1-9 0,3-1-20 0,-3-3-26 0,3 2-39 16,-3 0-46-16,3-1-57 0,0-3-63 0,0 4-19 0,0-4-1 0,0 0 10 0,-2-4 16 16,2 1 19-16,-1-1 22 0,-1 0 24 0,2 2 26 0,-3-5 36 0,-1 0 40 0,1-4 50 15</inkml:trace>
  <inkml:trace contextRef="#ctx0" brushRef="#br3" timeOffset="55708.4">7498 7804 1 0,'0'0'111'0,"0"-7"94"0,0 3 63 0,0 0 43 0,0 2 34 15,0-5 22-15,0 3 18 0,0 0 15 0,0 1 11 0,0-1 13 0,3 1 12 16,-3-1 13-16,4 1-81 0,-1 3-133 0,1-4-98 0,0 0-79 0,2 2-35 0,-1 2-17 16,2-5-5-16,0 3 1 0,3-2 5 0,-5 1 5 0,6-1 3 15,-4 4 5-15,4-4-2 0,0 1 4 0,0 3-3 0,2 0 0 0,-5-4-4 0,3 4-2 16,0-3-1-16,0 3-1 0,0 0 1 0,0 0-1 0,0 0 0 0,0 0 3 15,1 0-1-15,-1 0-1 0,-2 0 1 0,2 3 0 0,-2-3-2 0,0 4 1 16,-1-4-2-16,-1 3-2 0,0-3 2 0,2 4-1 0,-5-4-1 0,3 4-2 16,-3-1 1-16,1 1 0 0,-1-2 2 0,1 3-1 0,-5-3 0 0,2 2 3 15,0 0 0-15,-2-1 1 0,0 4 2 0,-2-3 2 0,2 3-3 0,-2 0 1 16,-3-1-2-16,1 2-4 0,-1 2-4 0,-1 1-4 0,-1 0-6 0,0-1-3 16,0 0-5-16,-1 1-2 0,1 2-4 0,-2-2-3 0,3 3-4 0,-1-3 0 15,-2 0 0-15,3-1-1 0,1 4-2 0,-4-7 3 0,5 4 3 0,-1-1 1 0,0-3 0 16,1 0 2-16,0 4-1 0,1-4 0 0,2-1-1 0,-2-2-3 0,1 3-2 15,2 0-3-15,-2-4-8 0,-1 1-10 0,3 0-9 0,0 3-14 0,0-5-14 16,0-2-20-16,0 4-37 0,3-1-49 0,-1 1-47 0,-2 0-45 0,0-4-46 16,2 3-43-16,2 1-12 0,-1-1 4 0,-1 1 13 0,3-4 23 0,-5 0 24 0,4 4 28 15,0-4 32-15,-4 0 35 0,5 3 47 0,1-3 50 0,-6 0 49 0</inkml:trace>
  <inkml:trace contextRef="#ctx0" brushRef="#br3" timeOffset="55983.46">7781 8081 32 0,'0'0'125'0,"4"0"52"0,-4 0 37 0,3-4 31 0,-3 4 26 0,2 0 25 16,-2 0 26-16,0 0 26 0,5 0 27 0,-5 0 24 0,4 0 4 0,0-4-10 15,-1 4-68-15,-3 0-101 0,4 0-55 0,0 0-32 0,-1 0-13 0,1 0-9 16,1 0-7-16,1 0-8 0,-3 0-9 0,5 0-12 0,-3 0-11 0,1 4-13 0,1-4-7 16,2 0-9-16,0 4-7 0,0-4-1 0,2 3-5 0,0 1 0 0,2-2-5 15,-1 3-2-15,1-3-2 0,2 2-2 0,-2 0-3 0,3-1 0 0,0 1 0 16,-1-1-2-16,3 1 0 0,-3-1 1 0,3 1-1 0,0-4 0 0,3 4 0 16,-5-4 0-16,5 3 1 0,-2 1 1 0,2-4 4 0,1 0 2 0,0 0 1 0,3 0-2 15,-3 0-3-15,4-4-3 0,-2 4-5 0,-1-3-4 0,2 3-5 0,-3 0-8 16,0 0-6-16,0 0-4 0,1 0-10 0,-3 0-9 0,0 0-6 0,-3 3-7 15,1 1-5-15,-2-4-5 0,-3 6 1 0,1-2 0 0,-1-4 1 0,0 7 1 16,-4-4 2-16,0 1 3 0,0-1 2 0,-2 1 1 0,-1 0-2 0,1-1-1 0,-3 1-8 16,-2-2-5-16,3 2-7 0,-3 0-4 0,-2-4-16 0,3 0-14 0,-3 0-34 15,0 0-42-15,-3 3-44 0,3-3-44 0,0 0-43 0,-7 4-39 0,3-4-7 16,-3 0 5-16,1 0 15 0,-1 0 21 0,-2 0 22 0,0 0 25 0,-2-4 28 0,-2 4 33 16,0-3 43-16,-1 3 46 0,1-4 47 0</inkml:trace>
  <inkml:trace contextRef="#ctx0" brushRef="#br3" timeOffset="56431.56">7866 7867 85 0,'-3'-3'181'0,"-1"3"59"0,2 0 44 0,-3 0 33 0,3 0 24 15,2 0 23-15,-4 0 17 0,1-4 15 0,3 4 11 0,0 0 9 0,0 0 7 16,-4 0-73-16,4 0-125 0,0 0-90 0,0 0-80 0,0 0-35 0,0 0-16 16,0 0-5-16,0 0 1 0,0 0-1 0,0 0 0 0,4 0 2 0,1 4 6 15,-3-4 5-15,2 3 5 0,3 1 5 0,-2-4 1 0,1 2 1 0,-1 2-1 0,1-1-2 16,1 1-3-16,0 0-4 0,2 3-4 0,-3-4 0 0,3 5 1 0,0-1 0 15,0 0 2-15,0-1-1 0,2 1 0 0,0 4 3 0,0-4 1 0,2 0 2 16,-2 3 0-16,0-3 3 0,3 4 2 0,0-4 2 0,-2 4-1 0,2-5 0 16,0 5 0-16,-2-4 0 0,5 4 0 0,-5-4-2 0,2 2 1 0,0-1-3 15,1-1 1-15,-1 4-3 0,-2-4 0 0,3 0-2 0,-1-1-3 0,0 1-3 0,0-3 1 16,-2 3-2-16,3 0 1 0,-1-3-3 0,0 3-1 0,0-1-2 0,-3-2 0 16,1 3-3-16,-1-4-3 0,0 4-2 0,0-3-4 0,-4 3-4 0,4-3-7 15,-4 2-8-15,0 1-8 0,1-3-13 0,-2 3-12 0,0-4-13 0,-4 1-16 0,2 3-12 16,-1-3-13-16,-1-2-21 0,-2 2-25 0,0-4-38 0,0 3-42 15,0 1-40-15,-5 0-42 0,4-1-31 0,-4-3-26 0,-1 4 3 0,-1-4 13 0,-3 0 21 16,2 0 24-16,-2 0 27 0,-1-4 26 0,-1 1 34 0,-2 3 38 0,-1-8 42 0,0 5 46 16,-2-3 49-16</inkml:trace>
  <inkml:trace contextRef="#ctx0" brushRef="#br3" timeOffset="56736.63">7552 8147 1 0,'-11'0'112'0,"0"3"80"0,3-3 52 0,-2 0 37 15,2 0 28-15,-2 0 20 0,3 0 18 0,3 0 14 0,-3 0 7 0,3 0 4 0,3-3 1 16,1 3-2-16,0 0-95 0,0 0-147 0,0 0-87 0,0 0-56 0,0 0-23 16,0 0-1-16,0 0 2 0,1 7 9 0,2-4 8 0,1 1 9 0,0-1 16 15,3 1 17-15,0 3 15 0,1-3 16 0,2 2 15 0,1 1 12 0,0 0 7 0,3 0 0 16,-2 1-2-16,5-1-7 0,-5 2-4 0,6-1-6 0,-3-1-6 16,3 4-5-16,3-4-4 0,-3 0-7 0,1 3-1 0,2-3-4 0,-2 0-4 0,3 0 0 15,0-1-3-15,1-1-4 0,-3 1-1 0,4-2-3 0,-2-1-1 0,3-3-3 16,-1 0-1-16,1 0-2 0,-1 0-3 0,1-3 1 0,-1 3-2 0,3-4-2 15,-2-2-1-15,1 1-2 0,-1 3-2 0,-2-6 0 0,2 5-2 0,0-4-2 0,0 0-3 16,-6 3-2-16,3-2-5 0,-1 1-5 0,-2 3-7 0,-1-5-9 0,-3 3-10 16,-1 0-15-16,0 1-17 0,-3-1-14 0,-3 1-18 0,2 3-17 0,-3-4-23 15,-3 0-29-15,-3 4-43 0,-1 0-56 0,0 0-57 0,0 0-59 0,0-3-19 0,-4-3-4 16,0 6 13-16,-3-4 21 0,-1 1 26 0,-2 3 29 0,-1-4 29 0,-3 0 32 16,-1 1 36-16,0-1 41 0,-3 1 52 0,0-1 55 0</inkml:trace>
  <inkml:trace contextRef="#ctx0" brushRef="#br3" timeOffset="56903.67">7975 8172 57 0,'-27'3'116'0,"4"1"43"15,1-4 40-15,0 0 33 0,2 6 27 0,2-6 25 0,1 4 23 0,1-1 19 0,3 1 21 16,1-1 9-16,4 1 2 0,-3-4-33 0,4 3-51 0,3 1-47 0,-1-4-43 16,3 4-31-16,2-4-27 0,-3 0-14 0,3 0-8 0,3 3-5 0,-3 1-1 15,4-2-2-15,3 2 0 0,0-4-8 0,0 3-8 0,1-3-9 0,1 0-9 0,4 4-2 16,-2-4-5-16,3 4-2 0,4-4-4 0,-3 0-4 0,3 0-8 0,0-4-12 16,2 4-12-16,-1-4-19 0,4 4-18 0,-1 0-27 0,1-3-29 0,-4 3-62 15,3-4-74-15,0 2-95 0,0 2-102 0,2 0-43 0,-8 0-11 0,5 0 4 0,-2-4 10 16,-2 4 22-16,-2-3 22 0,0 3 30 0,-1 0 34 0,-3-4 42 0,0 4 46 15,0-4 68-15,-4 1 72 0</inkml:trace>
  <inkml:trace contextRef="#ctx0" brushRef="#br3" timeOffset="57632.83">7921 8241 15 0,'-2'-3'153'0,"2"-1"90"0,-5 0 61 0,3 1 40 0,0-3 27 16,-2-1 24-16,1 3 12 0,1 0 9 0,0 1 4 0,0-1 5 0,0 1 5 15,2 3 6-15,-5 3-110 0,1 1-177 0,1 3-107 0,1 0-73 0,0 3-30 16,0 1-6-16,-1 3 3 0,3 4 8 0,0-1 15 0,0 3 21 0,0 5 17 16,3-1 19-16,1 5 16 0,1 2 14 0,-1 4 13 0,3 3 11 0,2 2 9 0,-3 8 12 15,5-3 4-15,-2 8 6 0,0 0 2 0,4 7 1 0,-2 2-4 0,0 2-4 16,0 5-3-16,3 2-9 0,-3 2-6 0,4 4-5 0,-1 0-3 0,0-1-6 16,1 6-6-16,0-6-3 0,3 5-4 0,0-5-6 0,3 2-2 0,-2-5-2 15,3 1-1-15,0-4-2 0,3 0 0 0,4-8 1 0,-3 2-1 0,2-4-3 0,-2-2-6 16,3-5 0-16,3 0-7 0,-4-4-2 0,0-7-3 0,4 0-2 0,-3 0-4 15,2-7-1-15,0-1-3 0,0-1-3 0,0-6-3 0,0 1-3 0,0-3-3 16,0-1-3-16,1-2 0 0,-2-2-5 0,-1 1-5 0,0-4-5 0,-3-2-5 16,2-1-5-16,-3-1-6 0,-3-2-2 0,0 0-6 0,-3 0-2 0,-1-4-4 15,0-1 1-15,-4 1-6 0,-2-3 0 0,1 3-5 0,-5 0-10 0,0-3-9 0,-1 3-13 16,0-5-16-16,0 3-16 0,-3-3-24 0,-1 2-23 0,-2 0-82 0,2-4-106 16,-3 0-66-16,4 3-40 0,-4 1-10 0,0-4 7 0,0 0 19 0,-1 7 25 0,-2-4 31 15,0-3 35-15,-2 4 38 0,-1-4 39 0,1 0 45 0,-5-4 50 0,3 1 78 16</inkml:trace>
  <inkml:trace contextRef="#ctx0" brushRef="#br3" timeOffset="58252.51">9239 11304 32 0,'0'-4'179'16,"0"4"80"-16,0-3 53 0,0-1 39 0,0 4 27 0,0 0 24 0,0 0 21 15,0 0 23-15,4 4 23 0,1-1 21 0,-3 1 20 0,2 3 21 0,1 0-118 16,1 4-194-16,-1-1-95 0,2 4-46 0,-2 4-18 0,1-5-5 0,0 5 3 16,1-1 4-16,-3 4 3 0,3 0-2 0,-2 0-4 0,1 1-2 0,-1-2-3 15,-1 2-6-15,1-5 1 0,-1 4-4 0,-1-4-1 0,-1 1-4 0,0-5-2 16,2 2-4-16,-4-5 2 0,3-2 1 0,-3-1 4 0,2 0 4 0,-2-7-1 15,0 0 0-15,0 0-3 0,0 0-3 0,0 0-4 0,-5-5-2 0,1-1-5 16,0-1-1-16,-1 0-2 0,0-4-3 0,1-2-3 0,2-2-9 0,-3 1-6 16,5-3-9-16,-2 3-1 0,2-4-5 0,0 5 0 0,2-5-2 0,1 7-1 15,1-2-2-15,0 2-2 0,3 4-2 0,0 0 1 0,2-1-2 0,0 5 3 16,2-1 0-16,2 4 1 0,0 0 2 0,1 4 1 0,1-1-1 0,1 5 4 16,2-1 2-16,-5 0 4 0,3 0 3 0,1 6 5 0,-4-2 1 0,-2 0 5 15,3 3 0-15,-3 0 6 0,-2 0 2 0,2 4 3 0,-5-5 3 0,1 5 3 16,-3-5 2-16,2 2 3 0,-5-1 3 0,-1-1-1 0,0 2 2 0,-1-1-1 15,-5 0 0-15,2 0 0 0,-3 0-2 0,-4-3-2 0,3-2-3 0,-3 6-4 16,-3-8-3-16,1 4-3 0,-3-4-4 0,-2 2-3 0,1-1-6 0,-1-5-5 16,-4 1-7-16,2 3-7 0,0-7-12 0,-2 0-9 0,2 0-10 0,0 0-17 15,2-4-14-15,0 1-17 0,3-1-18 0,1 1-27 0,3-1-25 0,3-3-31 0,-2 1-31 16,6 2-65-16,1 1-79 0,3-5-74 0,3 5-70 0,1-4-20 0,3 3 6 16,4-3 20-16,-2 1 28 0,3-1 31 0,0 3 37 0,2-3 42 0,1 0 44 15,1 0 49-15,2-1 50 0,-3 2 68 0,3-1 76 0</inkml:trace>
  <inkml:trace contextRef="#ctx0" brushRef="#br3" timeOffset="58822.59">9695 11542 2 0,'11'-7'124'0,"-3"-4"96"0,2 4 68 16,-5 0 50-16,2 1 41 0,-1-1 36 0,-6-4 33 0,0 4 31 0,0 0 29 15,-6 3 26-15,6-3 24 0,-4 1 23 0,1-1-79 0,-1 3-139 0,0 0-101 0,1 1-83 16,-2-1-42-16,-1 1-19 0,1 3-15 0,-5-4-7 0,3 4-15 0,0 0-10 16,2 4-8-16,-5-4-8 0,3 7-7 0,0-4-6 0,2 5-6 0,-5-1-10 15,3 6-6-15,1-2-3 0,-3 0-3 0,6 5-6 0,-2-1 1 0,-1 3-4 16,5-1 0-16,-2 0-2 0,3 0-1 0,0-2 0 0,3 3-5 15,-2-5-3-15,5-2-6 0,-2 3-3 0,0-3-10 0,5-4-5 0,-3-5-10 0,1 2-8 16,4 0-7-16,-4-8-8 0,4 4-8 0,0-6-10 0,0-1-8 0,0 0-13 16,0-8-5-16,0 1-8 0,0 1-3 0,-1-5-2 0,-2 1 0 0,3-1 0 15,-4 0 3-15,0 1 7 0,3 3 5 0,-6-3 7 0,0 3 11 0,0-1 9 16,0 4 15-16,-1 2 14 0,0 2 14 0,-2-1 17 0,2 5 10 0,0-1 10 16,-3 4 13-16,0 0 15 0,1-3 11 0,-1 3 14 0,3 3 8 0,1 1 9 15,-1-4 7-15,-2 3 8 0,3 1 2 0,-1 0 3 0,1 3-1 0,0-1 3 16,2-3-2-16,-2 5 5 0,0-5-6 0,0 4-4 0,-1-3-8 0,4 3-6 15,-3-3-6-15,0-2-7 0,2 3-7 0,-1-3-5 0,2 2-6 0,-3-4-6 16,3 0-8-16,0-4-9 0,0 2-11 0,0-3-9 0,0 3-13 0,1-5-10 16,-1-1-10-16,1-2-10 0,-1-1-11 0,4 5-9 0,-4-5-11 0,2-3-10 15,-3 3-6-15,1 1-4 0,0-1-2 0,0 1 4 0,-3-1 5 0,0 1 6 16,1 3 9-16,-3-4 9 0,-2 1 10 0,3 2 11 0,-6 1 14 0,3 1 16 0,-2 3 17 16,0-5 17-16,-2 1 15 0,-2 4 16 0,2-1 12 0,0 0 14 15,-3 4 8-15,3-3 11 0,-3 3 4 0,5 0 6 0,-3 0 2 0,1 0-4 0,1 0-4 16,-1 0-5-16,4 0-10 0,0 3-5 0,-1 1-10 0,1 0-7 15,1 3-12-15,2-4-8 0,-2 5-9 0,5-1-8 0,0 0-5 0,0-1-5 0,1 1-4 16,0 4 0-16,1-4-2 0,4 4 0 0,-6-1-2 0,5 0 0 16,-1 5-2-16,1-6 1 0,-3 2-3 0,3 3-3 0,-4 1 1 0,2-2-1 0,0 1 0 15,-2 1-1-15,-3-2 2 0,3 1-1 0,-3 1 2 0,-1-2 1 0,-1-2 0 16,-2 3 2-16,-2-3 0 0,-1 2 3 0,-1-2 1 0,2 0 3 0,-5-2 0 16,2-2 2-16,-1 1 1 0,-5-1-1 0,2 0 0 0,-2-3-4 0,2-4 0 15,-2 3-5-15,-1-3-7 0,1-3-11 0,3 3-13 0,-2-4-18 0,2-3-21 16,1 0-22-16,0-1-24 0,3-1-18 0,4-2-24 0,-2-3-21 0,4 3-20 15,2-2-18-15,1 2-23 0,1-3-19 0,4 4-56 0,1-5-72 0,0 1-63 16,2 3-60-16,0-2-8 0,1 2 14 0,1 1 24 0,-1-1 33 0,-1 5 34 16,0-5 35-16,1 0 36 0,-1 4 37 0,-2 0 40 0,0-3 43 0,0 3 66 15,-2 0 73-15</inkml:trace>
  <inkml:trace contextRef="#ctx0" brushRef="#br3" timeOffset="59212.08">10259 11318 21 0,'4'-11'161'0,"-4"4"82"0,2 0 61 0,-2 0 49 16,0 1 43-16,0 2 38 0,0 4 34 0,0 0 35 0,-2 4 31 0,-2-4 27 15,-1 2 29-15,3-2 26 0,-2 4-105 0,-1-4-180 0,1 3-97 0,0 1-57 16,-1 0-30-16,0 3-19 0,-1 0-16 0,1 0-12 0,3 4-10 0,-2-1-9 15,2 4-10-15,-3-3-9 0,3 2-9 0,0 1-9 0,2-3-6 0,0 2-6 16,0 2-6-16,2-5-8 0,0 1-11 0,0-1-15 0,1-3-19 0,1 0-20 0,0 0-21 16,1-3-21-16,1-4-18 0,1 0-18 0,-2-4-19 0,4 1-19 15,-3-4-17-15,1 3-19 0,-1-7-12 0,4-2-6 0,-2 2 0 0,1-3 5 0,3 1 12 16,-4-5 16-16,1 3 14 0,0 2 16 0,-1-1 13 0,-1-1 14 16,3 6 18-16,-4 2 18 0,3-1 23 0,-2 1 24 0,0 4 23 0,-2 3 22 15,2 0 15-15,0 0 17 0,0 0 12 0,0 3 11 0,0 1 10 0,-2-1 12 16,2 1 11-16,0 0 9 0,0-1 9 0,0-3 8 0,-3 4 0 0,3-4 2 0,0-4-5 15,0 1-5-15,-3-1-8 0,3 0-7 0,-3-6-10 0,0-1-9 16,0 1-11-16,0-4-10 0,3-4-9 0,-1 1-8 0,-5-1-6 0,2-2-11 16,-2-5-5-16,2 1-7 0,0-2-2 0,-3 2-3 0,0-3-2 0,-3-5 1 0,0 4 1 15,2-3 0-15,-3 2 4 0,-2 1 4 0,2 1 4 0,-3-2 4 16,3 9 12-16,-3-2 9 0,0 4 11 0,3 1 13 0,-3 7 3 0,3-1 3 0,0 5-1 16,0 2 0-16,-2 1 0 0,6 3 1 0,-1 3 4 0,-2 1 6 0,2 5 2 15,1-1-1-15,0 6-3 0,0 4-6 0,0-1-6 0,0 8-8 0,1-1-4 16,-1 0 3-16,4 5 1 0,-1 2 3 0,1-4-1 0,0 6-4 0,2-6-5 15,1 5-6-15,-3-4-7 0,3 0-7 0,-2-1-14 0,5 2-15 0,-2-8-25 16,2 4-31-16,-2-5-38 0,3 2-46 0,0-9-51 0,-1 1-61 0,1 1-130 16,0-8-157-16,0 2-69 0,0-5-21 0,0 0-1 0,0-1 14 0,-1-3 27 15,-2-3 33-15,2-1 44 0,1-2 51 0,-3-1 56 0,3-4 61 0,-1 0 67 16,1 0 76-16</inkml:trace>
  <inkml:trace contextRef="#ctx0" brushRef="#br3" timeOffset="59632.48">11154 10852 49 0,'-8'7'213'16,"-2"-3"88"-16,-1-1 58 0,0 1 38 0,0-1 30 0,3 1 27 0,-3-4 29 16,-1 4 29-16,1 3 29 0,2-1 26 0,0 1 27 0,-2 4 27 0,2 0-136 15,1 2-219-15,-2 1-111 0,4 1-55 0,-1-1-20 0,1 3-1 0,1-3-1 16,1-1 0-16,2 2-6 0,-1-1-13 0,3-3-9 0,0 2-12 0,3-6-13 15,-3 4-13-15,2-4-15 0,2-1-18 0,1-2-14 0,-1 3-12 0,0-7-17 16,3 0-12-16,-3 0-15 0,6 0-15 0,-4-4-11 0,3-3-11 0,0 1-10 16,0-1-3-16,-1 0-1 0,2-4 0 0,-2 0 4 0,3 2 7 0,-1-2 6 15,-2 4 9-15,1 0 12 0,3-1 10 0,-4 6 16 0,1-2 16 0,3 4 15 16,-1 4 19-16,-3 2 15 0,3-2 16 0,0 6 14 0,0 1 12 0,0 2 14 16,0 2 13-16,-1 3 14 0,-2-2 14 0,3 6 10 0,-4-2 11 0,3 2 7 15,-2-2 6-15,-1 5 4 0,-3 0 3 0,3 0-2 0,-3-5 0 0,0 9-3 16,2-9-2-16,-5 5-5 0,2-4-6 0,-2 0-4 0,-1 0-5 0,0 0-4 15,0 0-7-15,-4-3-4 0,3-4-6 0,-5 3-5 0,2-3-8 0,0-3-3 16,-3-1-5-16,-1 0-8 0,-2-3-5 0,2 1-6 0,-3-5-6 0,0 1-7 16,-3-4-7-16,0-4-10 0,2 1-7 0,1-5-14 0,-3 1-16 0,0-3-20 15,3 0-24-15,3-5-24 0,-2 1-22 0,6-4-23 0,0 1-24 0,1-4-24 0,3 0-25 16,3 0-26-16,1 0-25 0,3-4-57 0,1 5-72 0,2-9-70 0,-2 5-65 16,6 0-12-16,0-1 15 0,-2 1 26 0,2-1 35 0,0 1 35 15,-2 0 38-15,2 2 41 0,0 1 42 0,-3 0 44 0,1 0 46 0,-1 4 64 0,0-4 72 16</inkml:trace>
  <inkml:trace contextRef="#ctx0" brushRef="#br3" timeOffset="60459.67">11382 10856 29 0,'0'-10'157'0,"0"-1"85"16,-3 0 64-16,0 4 50 0,-1 0 43 0,3 1 38 0,-5 1 39 0,-1 3 37 16,3-2 32-16,-3 1 32 0,2 3 30 0,-5 0-35 0,2 0-67 0,-2 0-109 15,3 0-131-15,-4 7-69 0,4-5-37 0,-1 3-22 0,1 1-16 0,0-2-11 16,3 6-14-16,-3 1-11 0,3 0-16 0,1-1-6 0,2 4-14 0,-2-3-4 16,3 2-8-16,0 1-4 0,3 1-6 0,-2-2-7 0,2-2-6 0,1 3-10 15,2-7-11-15,-1 4-13 0,2-5-14 0,0-6-12 0,0 4-17 0,1-4-13 16,-1-4-13-16,4 0-13 0,-1-5-14 0,-2 2-9 0,2-4-9 0,-2-4-4 15,0 2-3-15,-1-1 1 0,0-4 1 0,0 1 7 0,-3 3 7 0,3-3 10 16,-3 6 11-16,-1-3 11 0,-2-1 13 0,2 6 16 0,0 2 17 0,-2-4 10 0,2 7 12 16,0-3 12-16,-3 3 8 0,0 4 12 0,1 0 10 0,-1 0 9 15,0 0 11-15,4 0 8 0,2 4 10 0,-2 0 7 0,0 3 8 0,0-4 6 0,2 5 3 16,-5-1 2-16,6 0 3 0,-3-1 0 0,0 1 2 0,2 4-1 16,-1-4-3-16,-2 4-6 0,1-5-7 0,3 1-6 0,-3 0-7 0,2 0-9 0,-5 1-6 15,3-1-5-15,-1-5-5 0,1 2-3 0,1-1-4 0,-5-3-3 0,0 0-4 16,5 0-4-16,-4 0-6 0,5-3-7 0,-5-1-6 0,3 2-9 15,-1-2-5-15,1-3-9 0,-1 0-4 0,1 0-9 0,-1 0-6 0,1-1-5 0,-2 2-3 16,3-1-5-16,-4 3-1 0,4-3-2 0,-3 4 0 0,1-1 3 0,-2 1 4 16,2-1 5-16,1 4 8 0,-4-4 9 0,0 4 7 0,5 0 9 15,-5 0 9-15,5 0 8 0,-4 0 6 0,4 4 7 0,-3-4 6 0,2 0 7 0,-1 4 6 16,-1-4 7-16,3 3 5 0,-4-3 5 0,4 4 2 0,0-4 2 0,-1 0 2 16,0 3-3-16,1-3 1 0,-3 0-3 0,5 0-3 0,-3 0-3 15,3 0-4-15,-3-3-2 0,1 3-3 0,1-4-3 0,-1 4-4 0,1-3-2 0,-1-1-7 16,2 0-3-16,-3-3-5 0,1 5-6 0,-1-5-1 0,3-1-4 0,-3 1-3 15,0 0-5-15,1-4-3 0,-1 2-2 0,1 1-5 0,-3-2-2 0,0-1-3 16,0-2 2-16,1 2-2 0,-3 0 0 0,2 0 4 0,-2 2-1 0,-2-2 3 16,2 0 2-16,-5 4 4 0,3-4 5 0,-2 5 5 0,1 3 4 0,-1-5 4 15,-1 5 2-15,1-1 0 0,0 1 3 0,-1 3 1 0,1 3 3 0,-1-3 1 16,1 4 1-16,-1 3 1 0,1-3 2 0,-1 3 1 0,3 0 1 0,0 3-1 16,0 0 1-16,2 1 1 0,0 2 3 0,0 2 0 0,0-1 2 0,2-3-1 15,2 6 1-15,1-3-2 0,2 3 1 0,-1 1-3 0,1 0 0 0,2-1 0 16,0 4-3-16,4-4-3 0,-2 4-2 0,3 0 1 0,1 4-3 0,0-5-2 15,1 2 0-15,-3 2-1 0,3-3 0 0,1 0-1 0,0 4 0 0,-5-4-2 16,2 0 1-16,-3-1 0 0,0 2-1 0,-2-2 1 0,0-2 3 0,-5 0 3 0,3-1 4 16,-4 1 5-16,-2-5 5 0,-1-2 2 0,0 3 3 0,-1-3 3 15,-5-5 1-15,1 5 1 0,-2-4-1 0,-3-3 0 0,4 3 1 0,-6-3-3 0,1-4-3 16,-1 0-5-16,-4 0-4 0,3-4-8 0,-3 0-6 0,0-3-10 16,3 0-10-16,-3-4-13 0,1 2-12 0,2-6-12 0,-1-3-19 0,1 5-20 0,2-8-20 15,0 0-24-15,0 0-20 0,2-7-19 0,2 3-19 0,0-6-17 0,3-1-14 16,2-2-14-16,0-1-10 0,-1-5-6 0,3 2-7 0,3 0-7 0,-1-4-12 15,0 3-16-15,0 1-13 0,0 0-8 0,3-1-6 0,-3 7 0 0,3-6 0 16,-3 10 2-16,2-3 15 0,1 2 17 0,-3 5 38 0,2-1 46 0,-1 5 64 16,-3-2 69-16,4 9 64 0,-2-5 57 0,0 3 57 0,1 6 53 0,1-2 46 15,-2 0 45-15,1 4 36 0,-1 0 37 0,2 3 27 0,1 2 25 0,-3 2 3 16,2-4-11-16,-1 8-36 0,1-4-52 0,3 2-31 0,-3 2-22 0,3 3-19 16,-1 4-17-16,-1 0-12 0,1-2-10 0,4 6-2 0,-4-1-3 0,-1 4-4 0,1-1-5 15,1 1-8-15,-3 2-12 0,1 2-12 0,-1-5-15 0,0 8-17 0,1-9-16 16,0 6-14-16,-1 2-16 0,-2-6-12 0,5 0-11 0,-2-1-9 0,-4-3-12 15,4-1-18-15,1-2-21 0,-1 0-24 0,-3 0-28 0,5-4-27 0,-3-5-30 0,0 2-32 16,3-4-34-16,-2 0-34 0,0-6-31 0,-1 6-72 0,0-7-93 0,3-1-72 16,-3 1-65-16,0-3-9 0,2 0 16 0,-5-1 29 0,3 0 39 0,2 1 42 15,-2 0 44-15,0-4 48 0,-1 3 48 0,-2 0 50 0,2 0 50 0,0 2 73 0</inkml:trace>
  <inkml:trace contextRef="#ctx0" brushRef="#br3" timeOffset="60750.77">11977 10555 13 0,'1'-8'102'0,"5"8"77"0,-5-3 63 0,2 3 49 16,-3 0 42-16,4 0 35 0,0 0 35 0,2 0 31 0,-2 0 33 0,0 3 31 15,0 1 29-15,-4 0 31 0,4-1-68 0,-1 1-118 0,0 3-85 0,-2-3-66 16,3 3-37-16,-1-5-18 0,1 2-17 0,-1 3-14 0,0-3-12 0,1-1-13 15,0 1-13-15,0-1-16 0,0-3-14 0,-1 4-10 0,1-4-15 16,3 0-8-16,-3 0-13 0,3-4-9 0,0 1-16 0,-3-1-19 0,3 1-14 0,3-8-16 16,-6 5-14-16,3-1-12 0,-2-4-11 0,1 4-10 0,-1-4-4 0,1 1-4 15,-2-1 0-15,-1 1 1 0,-2 3 2 0,3-1 10 0,-4 2 12 0,6-1 22 16,-6 3 20-16,0 1 24 0,0 3 20 0,0-7 16 0,0 7 17 0,0 0 15 16,0 0 16-16,0 0 12 0,0 0 9 0,0 0 11 0,0 0 5 0,-3 7 5 15,0-4 1-15,3 1-1 0,0 3-5 0,0-1-8 0,0 2-4 0,3-1-3 16,0 3-2-16,-2-2-4 0,-1-1-4 0,4 2-9 0,-1-1-2 0,1-1-8 15,2 0-6-15,-2 0-8 0,0 3-5 0,0-3-5 0,0-3-5 0,3 3-6 16,-3 0-2-16,2-3-6 0,1 3-3 0,-3-5-5 0,3 3-7 0,-3 1-5 16,3-2-11-16,-2-4-11 0,1 3-12 0,1 1-8 0,-3-1-13 0,3 1-13 15,-2-4-15-15,-2 0-20 0,4 3-23 0,-3 1-23 0,3-4-29 0,-3 0-32 16,0 0-32-16,-1 0-36 0,-3 0-104 0,7 0-136 0,-7 0-51 0,4 0-10 16,0 0 12-16,1-4 24 0,-3 1 30 0,1-1 37 0,-2 1 42 0,2-4 44 0,-3-1 47 15,0 1 50-15,0 1 55 0,-3-5 62 0</inkml:trace>
  <inkml:trace contextRef="#ctx0" brushRef="#br3" timeOffset="60897.75">12058 10272 31 0,'6'0'181'0,"-2"0"82"0,-3 0 56 16,2 2 37-16,-3-2 30 0,4 5 23 0,-1-3 23 0,1 2 21 0,-1 0 15 16,-2-1 12-16,2 1-4 0,-3-4-10 0,3 3-170 0,-3-3-249 0,-3 4-213 0,3-4-185 15,0 0-81-15,0 3-28 0,0-3-2 0,3 4 6 0,-3-4 11 0,0 0 18 16,0 0 21-16,0 0 28 0,0 0 41 0,0 0 45 0,0 0 61 0,0 0 68 15</inkml:trace>
  <inkml:trace contextRef="#ctx0" brushRef="#br3" timeOffset="111404.99">7523 6697 47 0,'-1'-2'116'0,"1"-3"42"0,0 5 36 15,-3-2 34-15,3 2 30 0,0-4 32 0,0 4 27 0,0 0 28 0,-3-3 23 16,3 3 26-16,0 0 23 0,-1-4-45 0,1 4-90 0,0 0-45 0,0 0-26 15,0 0-18-15,0 0-20 0,0 0-15 0,-3 0-16 0,3 0-16 0,0 0-13 16,0 0-10-16,0 0-9 0,0 0-8 0,0 0-7 0,0 0-5 0,0 0-8 16,0 4-5-16,-1 3-2 0,1 0-5 0,0-5-3 0,0 6-2 0,0-1-2 15,0 3-1-15,0-2 1 0,0 1 0 0,0 6 0 0,0-5-3 0,-3 5-1 0,3-2 0 16,0 5-4-16,-3 0-1 0,3-1-3 0,0 3-2 0,0 2-1 16,0 3 0-16,-1-1-1 0,-2 0-2 0,3 5 0 0,0-2-2 0,0 2-1 15,0-2-4-15,0 1 2 0,0 1-4 0,0-5-1 0,3 3-1 0,-2 2-1 16,-1-5-2-16,3 5 0 0,0-5-1 0,-2 0-4 0,2 1-2 0,-2-5 1 15,2 6-1-15,1-2-2 0,-1-3-1 0,-2 3 0 0,2-2-1 0,1-2 1 0,-1 2 0 16,0-6-2-16,-2 6 1 0,2-4 1 0,-2-1 0 0,5 1 0 16,-6-5 1-16,1 5 1 0,2-4-2 0,-2 0 1 0,-1 3-1 0,3-6 0 0,0 2-1 15,-2 2-2-15,-1-4 1 0,4-4-2 0,-4 2 1 0,0-1 0 16,3-1-5-16,-3 0-2 0,0 0-5 0,0-3-7 0,3-1-8 0,-3-3-9 0,0 0-12 16,0 4-13-16,0-4-16 0,0 0-22 0,0 0-31 0,0 0-35 0,0 0-46 15,-3 0-53-15,3 0-102 0,-3-7-125 0,3-1-47 0,-1 5-12 0,-2-4 11 16,2 0 17-16,-2-3 29 0,0 3 29 0,-1-4 38 0,3 0 41 0,-5 0 49 15,5-2 52-15,-3 2 61 0,1-6 66 0</inkml:trace>
  <inkml:trace contextRef="#ctx0" brushRef="#br3" timeOffset="112486.11">7642 6708 70 0,'0'0'137'0,"0"0"42"0,0-3 39 15,0 3 35-15,0 0 31 0,-3-4 31 0,3 4 30 0,0 0 25 0,0 0 25 16,0 0 25-16,0 0-13 0,-4 0-34 0,1 4-58 0,3-4-70 0,-4 0-39 15,1 3-19-15,2 1-17 0,-2-4-14 0,2 7-9 0,-5-4-9 0,5 1-12 16,-5 3-6-16,5-1-7 0,-3 5-9 0,-2 0-7 0,2 0-8 0,0-2-8 16,0 6-7-16,0-1-7 0,-2 4-7 0,-1-5-10 0,3 5-8 0,0-1-8 15,1 1-7-15,-1-4-7 0,0 3-4 0,0-3-8 0,1 1-4 0,2-2-10 16,-2-2-10-16,0 0-14 0,3-4-15 0,0-1-13 0,0-3-9 0,0-3-10 16,0 0-8-16,0 0-12 0,0 0-15 0,0 0-19 0,6-3-20 0,-5-3-20 15,3-1-17-15,2-1-22 0,-5-2-20 0,3-1-35 0,3-2-35 0,-3-2-35 16,3 1-33-16,-1 1-23 0,-1-5-18 0,1 1 6 0,-1 3 18 0,1-4 26 15,-1 3 30-15,-2-2 49 0,4 7 48 0,-3-5 63 0,0 2 61 0,-1 2 68 0,0 1 70 16,-2 2 62-16,2 2 61 0,-2 3 56 0,-1-5 58 0,0 8 44 0,0 0 40 16,0 0 39-16,0 0 33 0,-1 8 15 0,-2-1 2 0,-1-5-22 0,0 9-32 15,0 0-47-15,-2 0-54 0,-1 2-38 0,3 5-33 0,-3-4-18 0,2 3-13 16,-1 1-13-16,1 0-14 0,-2 2-13 0,1 2-17 0,1-2-13 0,-1 2-13 16,2-2-11-16,0-2-10 0,1 3-10 0,-1-3-10 0,3-2-9 0,1 2-10 15,-3-3-7-15,0-2-8 0,3 1-9 0,3-7-8 0,-3 4-11 0,3-5-11 16,-2-2-12-16,2-4-17 0,-3 0-17 0,7 0-18 0,-3-6-21 0,3-1-19 15,-2-1-17-15,1-2-23 0,1-5-19 0,1-2-18 0,-1 0-18 0,1-4-12 16,-1 0-12-16,3-3-15 0,-2 2-14 0,0-2-16 0,-1 3-3 0,3-4 0 16,-3 0 13-16,-2 5 20 0,2-2 26 0,0 6 32 0,0-2 42 0,-3 1 45 15,0 2 40-15,1 1 38 0,-3 3 35 0,2 2 33 0,-4 1 37 0,3 5 34 0,-3 3 38 16,0 0 32-16,0 0 29 0,-4 3 22 0,-1 5 12 0,0-1 4 16,1-1-9-16,0 8-15 0,-3 1-15 0,0-2-15 0,3 5-10 0,-3 0-11 0,0 2-4 15,1 2-2-15,-3 2-9 0,2-3-11 0,0 7-15 0,2-4-13 16,-1-3-11-16,-1 3-9 0,3 2-9 0,0-2-8 0,1 1-6 0,-1-5-7 15,3 2-10-15,-2-6-7 0,3 2-7 0,0-1-8 0,0-2-8 0,0-1-12 0,0-3-10 16,3-2-13-16,-2-1-12 0,3-5-11 0,-1 1-15 0,1-4-15 16,0 0-13-16,-1-4-13 0,4-3-14 0,-3 1-11 0,3-1-10 0,0-8-10 0,0 1-10 15,-1 1-5-15,0-5-2 0,1-4 1 0,0 5 3 0,0-4 4 0,0 0 10 16,-1 0 10-16,0 1 13 0,1-2 14 0,-3 2 11 0,1 2 13 0,0 3 14 16,-1 2 17-16,-1-1 16 0,-2 7 16 0,2-3 20 0,-3 3 15 0,0 7 17 15,0 0 14-15,0 0 11 0,-4 3 13 0,-1 3 7 0,0 2 10 0,1 6 8 16,-3-3 7-16,3 2 6 0,-3 5 1 0,0 2 3 0,0 2 1 0,-1-4-4 15,1 6-2-15,0 1-6 0,1-1-6 0,0-4-6 0,-1 5-5 0,0-4-5 16,4 4-5-16,-2-5-6 0,-1 2-5 0,5-4-7 0,-2-1-8 0,3-3-8 16,-3-1-8-16,3 2-7 0,0-5-9 0,0 1-6 0,3-5-11 0,0-2-7 15,-2-1-11-15,2 1-12 0,1-8-16 0,0 1-19 0,2-1-15 0,-2-5-16 16,3-2-14-16,-1-4-11 0,0 2-11 0,1-5-10 0,3 0-8 0,-5-2-5 16,7-4-6-16,-6 2-2 0,5-3 1 0,-1 1 6 0,-2 4 8 0,2-5 13 15,-2 4 13-15,-1 0 10 0,2 4 12 0,-3-1 5 0,1 4 10 0,0 3 13 16,-5 1 21-16,3 3 22 0,-4 3 26 0,-1 4 21 0,0 0 21 0,-1 8 16 15,-2-1 17-15,1 2 17 0,-3 6 14 0,-1 3 15 0,-1-1 14 0,1 4 15 16,-4 3 14-16,2 1 6 0,-1 3-3 0,-2-1-6 0,-1 2-11 0,1 2-10 16,0 1-11-16,3-4-6 0,-3 3-11 0,1 1-10 0,2-5-8 0,-2 2-9 15,5-5-12-15,-2 1-7 0,0-5-12 0,3 2-9 0,-2-5-11 0,5 1-7 16,-2-7-12-16,2-2-7 0,1-2-7 0,0-3-11 0,0-4-12 0,0 0-8 16,5-4-15-16,-2 2-11 0,4-5-12 0,0-4-7 0,0-3-9 0,1-1-9 15,1-2-5-15,0-4-6 0,-1 0-4 0,2 0-4 0,-2-3-6 0,3 2-2 16,-1 2 4-16,-2-5 2 0,-1 8 5 0,2 3 4 0,-3-1 3 0,-1 6 9 15,0 1 9-15,-4 5 10 0,-1 3 15 0,0 0 9 0,3 3 8 0,-6 8 12 0,3-1 9 16,-4 4 6-16,2 4 6 0,-3-1 4 0,1 5 5 0,-3-2 2 16,3 5 2-16,-3-4-5 0,3 4-13 0,-3-5-17 0,3 2-23 0,1-6-31 15,-1 2-34-15,2-3-62 0,0-2-77 0,-1 1-95 0,3 1-105 0,0-6-42 16,0 2-12-16,0 0 6 0,-1-4 13 0,1 4 24 0,-3-5 29 0,3 1 36 0,-3 0 38 16,3 0 45-16,-1 1 52 0,-2-5 66 0,3 3 73 0</inkml:trace>
  <inkml:trace contextRef="#ctx0" brushRef="#br3" timeOffset="113931.43">7930 8070 99 0,'0'0'171'0,"0"3"50"16,0 1 37-16,0-4 32 0,-2 4 30 0,2-4 29 0,0 0 27 0,0 0 26 16,-3 3 22-16,3-3 25 0,-2 4 23 0,2-4-69 0,0 0-123 0,0 0-70 15,0 0-41-15,0 0-22 0,0 0-11 0,0 0-9 0,0 0-8 0,0 0-8 16,0 0-7-16,0 0-6 0,0 0-8 0,0 0-6 0,0 0-7 0,0 0-4 0,0 0-8 15,0 0-1-15,0 0-6 0,0 0-2 0,0 0-3 0,0 0 0 16,0 0-4-16,0 0-1 0,0 0-2 0,5-4-3 0,-3 1-1 0,0 3-1 0,-2 0-3 16,3 0 0-16,-2-4-5 0,2 4 0 0,-3 0-2 0,4-4-4 0,-1 1 1 15,-1 3-6-15,2 0 1 0,-2-4-4 0,1 1-1 0,-1-1-1 0,2 4 0 16,-2-4-3-16,3 1 1 0,0-1-1 0,-4 2-3 0,4-5-1 0,0 3-1 16,-1 0-1-16,-2-3-1 0,3 0-2 0,-3 0 0 0,3 1 0 0,-4-1 0 15,4-1-1-15,-3 1 1 0,2-3-1 0,-1 2 1 0,1 2-3 0,-1-5 5 16,-2 4-1-16,4 0 2 0,-5-4-1 0,2 4 3 0,2 1-1 0,-1-5 2 15,0 4 2-15,-3-4-2 0,1 4 3 0,-1 1 0 0,3-5 0 0,-2 4 1 16,-1 0 1-16,3 0-1 0,-3-3 0 0,3-1-2 0,-2 4 2 0,-1 0-1 16,0-4-2-16,0 2 2 0,0 1 0 0,3-2-2 0,-3-1 1 0,0 0-2 15,0 2-1-15,0-2-2 0,0 0 1 0,0 0 0 0,2 2-2 0,-2-2 1 16,0-3 0-16,0 4-1 0,0-1 0 0,0-3 0 0,0 3 0 0,0 1-1 16,0-1 2-16,0 1-1 0,-2-5 2 0,-1 8 0 0,3-2-1 0,0-2 3 15,0 0 1-15,-1 0-1 0,1 2 0 0,-3-2 3 0,3 0 0 0,-3 4-3 16,3-3 3-16,-1-1 0 0,1 4 1 0,-3-3 0 0,2 2 0 0,1-1 3 15,-3-2-1-15,0 4 0 0,2-4 1 0,-2 5 0 0,3-5 0 0,-2 4-2 16,0-4 2-16,-1 4-1 0,3 0-1 0,-1-3 0 0,-2-1-1 0,1 4-1 16,0-4-1-16,-1 4-2 0,2 1 2 0,-2-1 0 0,1 0-1 0,0 0 1 15,-1-4 1-15,2 5-1 0,-2-1 1 0,1-1 3 0,0 5-1 16,-1-4 1-16,1 0 1 0,0-1 1 0,-1 6 1 0,-1-5-13 0,2 3-7 16,0-3 0-16,-1 3 0 0,2-3 0 0,-4 4 0 0,0-5 0 0,3 5 0 15,-2-3 0-15,-1 2 0 0,3 1 0 0,-4-5 0 0,1 5 0 0,0-4 0 16,1-1 0-16,-3 5 0 0,3-1 0 0,0 2 0 0,-1-5 0 0,-1 3 0 15,1-3 0-15,1 3 0 0,-3 1 0 0,3-1 0 0,-1 1 0 0,1-1 0 16,-1 0 0-16,1 2 0 0,2 2 0 0,-3-4 0 0,1 1 0 0,1 3 0 16,-1 0 0-16,2-4 0 0,0 0 0 0,2 4 0 0,-5 0 0 0,1 0 0 15,4 0 0-15,-2-3 0 0,2 3 0 0,-5 0 0 0,5 0 0 0,-2 0 0 16,2 0 0-16,0 0 0 0,0 0 0 0,-2 0 0 0,2 0 0 0,0 0 0 16,0 0 0-16,0 0 0 0,0 0 0 0,0 0 0 0,0 0 0 0,-5 0 0 15,5 0 0-15,0 3 0 0,0-3 0 0,0 8 0 0,0-5 0 0,0 3 0 16,2-2 0-16,1 3 0 0,-3 0 0 0,2 0 0 0,-2 4 0 0,0-1 0 15,4-3 0-15,-4 4 0 0,0 0 0 0,0-2 0 0,3-2 0 0,-3 4 0 16,0 0 0-16,0 0 0 0,0-4 0 0,2 3 0 0,-2-3 0 0,0 0-3 16,0 0-1-16,0 0 1 0,0-3 2 0,0 2 1 0,0-2 1 15,0 3 0-15,0-4 5 0,0-3-3 0,-2 4-3 0,2-4 0 0,0 3 0 16,0-3 0-16,-3 0 0 0,3 0 0 0,-4 4 0 0,4-4 0 0,-2-4 0 16,-3 4 0-16,1 0 0 0,-1-3 0 0,1-1 0 0,-1-3 0 0,3 4 0 15,-2-5 0-15,-1 2 0 0,1-5 0 0,0 4 0 0,-1-7 0 0,3 3 0 16,-2 2 0-16,-1-6 0 0,3 1 0 0,-1 1 0 0,-1-5 0 0,2 3 0 15,2 2 0-15,-2-1 0 0,-1-1 0 0,3 6 0 0,-2-6 0 0,0 5 0 16,2 0 0-16,0-1 0 0,-3 4 0 0,3 0 0 0,0 0 0 0,0-1 0 16,0 5 0-16,0-3 0 0,0 2 0 0,0 1 0 0,0-1 0 0,0 0 0 15,0 4 0-15,3-3 0 0,-3-1 0 0,4 1 0 0,-4-1 0 0,3 0 0 16,-1 4 0-16,0-3 0 0,2-1 0 0,-1 2 0 0,1 2 0 0,3-4 0 16,-3 1 0-16,0-1 0 0,3 4 0 0,-2-4 0 0,1 1 0 15,1 3 0-15,0 0 0 0,2-4 0 0,-3 1 0 0,1 3 0 0,2 0 0 16,0 0 0-16,0-4 0 0,-1 4 0 0,1-3 0 0,-2 3 0 0,2 0 0 0,0 0 0 15,0-4 0-15,-3 0 0 0,3 4 0 0,0-2 0 0,-2 2 0 16,-1 0 0-16,3-4 0 0,-2 1 0 0,-2 3 0 0,1-4 0 0,-1 4 0 16,1-4 0-16,-4 4 0 0,3-3 0 0,-3 3 0 0,-2 0 0 0,3-4 0 15,-3 4 0-15,1 0 0 0,-1 0 0 0,0 0 0 0,0 0 0 0,0 0 0 16,0 0 0-16,3-3 0 0,-3 3 0 0,0 0 0 0,0 0 0 0,0 0 0 16,0 0 0-16,0 0 0 0,0 0 0 0,0 0 0 0,0 0 0 0,0-4 0 15,0 4 0-15,0 0 0 0,0 0 0 0,0 0 0 0,0 0 0 0,0 0 0 16,0 0 0-16,0 0 0 0,0 0-355 0,-3 4-95 0,2-1-109 0,-2 1-84 15,1 3-70-15,0-3-7 0,-1 3 23 0,-1-5 37 0,-3 6 48 0,5-1 52 16,-4 0 51-16,-4-4 58 0,4 1 60 0,-5 0 61 0,2-4 65 0,-2 0 85 0,0 0 88 16</inkml:trace>
  <inkml:trace contextRef="#ctx0" brushRef="#br3" timeOffset="127970.29">7511 7051 33 0,'0'0'64'0,"1"4"15"0,-1-4 10 0,4 0 11 0,-4 0 13 0,0 0 15 15,3 3 12-15,-3-3 12 0,3 0 14 0,-3 0 15 0,4 4-12 0,-4-4-30 16,1 0-9-16,-1 0 3 0,3 0 7 0,-3 0 11 0,4 3 6 0,-4-3 7 15,3 0 0-15,-3 0 0 0,0 0 0 0,4 0 0 0,-4 0 0 0,0 0-4 16,4 0-10-16,-4 0-12 0,0 0-12 0,6 0-10 0,-6 0-7 0,1 0-3 16,-1 0-4-16,0 0 0 0,3-3-2 0,-3 3-1 0,1 0-1 0,-1 0 0 15,0 0-1-15,0 0 1 0,0 0-1 0,0 0-1 0,0 0-4 0,0 0 0 16,0 0-6-16,0 0-3 0,0 0-6 0,0 0-4 0,0 0-5 0,-1-4-4 16,1 4-5-16,0 0-3 0,0 0-7 0,-3-3-4 0,3 3-8 0,0 0-4 15,0 0-6-15,0 0-3 0,0 0-6 0,0 0 0 0,0 0-4 0,0 0-2 16,0 0-2-16,-1 0-4 0,1 0-1 0,-6 0-3 0,6 0 1 0,-1 3-2 15,1-3 0-15,-3 0-1 0,3 0 1 0,-1 4 0 0,1-4 1 0,0 0-1 16,-6 0 1-16,6 0 1 0,-1 3 0 0,1-3 2 0,-3 0-1 0,3 0 0 16,0 0-1-16,0 0 1 0,0 0 0 0,-3 4 0 0,3-4 1 0,0 0 0 15,0 0 0-15,0 0-2 0,0 0-2 0,0 0-2 0,0 0-2 0,0 0-3 0,0 0 0 16,0 0-3-16,0 0 2 0,0 0-2 0,0 0 1 0,0 0-1 16,0 0 2-16,0 0 0 0,0 0 1 0,3-4 0 0,-3 4 1 0,4 0 0 0,-4 0 2 15,3-3 2-15,-3 3 2 0,3 0-1 0,-3 0 2 0,1 0-2 16,-1 0 0-16,4-4-2 0,-4 4 1 0,3 0-1 0,-3 0 1 0,0 0-2 0,3-3 4 15,-3 3 2-15,0 0 3 0,1 0 2 0,-1 0 6 0,0 0 2 0,0 0 4 16,0 0 6-16,4-4 3 0,-4 4 6 0,0 0 1 0,0 0 6 0,0 0 3 16,0 0 5-16,0 0-1 0,0 0 3 0,0 0 0 0,0 0-3 0,0 0 1 15,0 0-3-15,0 0-2 0,0 0-2 0,0 0-6 0,0 0-2 0,0 0-4 16,0 0-3-16,0 0-4 0,0 0-4 0,0 0-3 0,0 0-4 0,0 0-2 16,0 0-3-16,0 0-2 0,0 0-3 0,0 0-1 0,0 0-2 0,0 0 0 15,0 0-1-15,0 0-2 0,0 0 1 0,0 0-2 0,0 0 0 0,0 0-1 16,0 0 0-16,0 0 0 0,0 0 1 0,0 0-2 0,0 0 0 0,0 0-2 15,0 0 0-15,0 0-2 0,0 0-1 0,0 0 0 0,0 0 0 0,0 0 2 16,0 0-2-16,0 0 1 0,0 0 0 0,0 0 1 0,0 0 0 0,-4 4 2 16,4-4-1-16,0 0 2 0,-1 0 2 0,1 0 2 0,-3 3-1 0,3-3 1 15,-3 4 1-15,2-4-2 0,-2 3 1 0,2 1-1 0,1-1 2 0,-3 1-2 16,0 0 1-16,2 3-1 0,-2-5 0 0,3 2-1 0,-3 0 0 0,3-1 0 16,-1 1 1-16,-2-1-2 0,3 1 1 0,-1-1-1 0,1 5 0 0,-3-5 1 15,3 3-1-15,0-2 0 0,0-1 1 0,0 5-1 0,0-1 2 0,0-4-2 16,0 5 2-16,0-1-1 0,0-1 3 0,0 1-1 0,0 0 2 0,0 0-2 15,0 1 4-15,0-1-2 0,0 2 1 0,0-1 0 0,0-1 2 0,0 0-2 16,3 0 3-16,-3 0-2 0,0-1 1 0,0 2-1 0,0 2-1 0,0-3 1 16,0 1-2-16,0 1 1 0,0-2-1 0,0 4 1 0,0-4 0 0,-3 4-1 15,3-1 2-15,0-3-2 0,0 4 0 0,0-4-2 0,0 0 2 0,0 4 0 16,0-5 2-16,-3 5-2 0,3-4-2 0,0 0 2 0,0 4-1 0,0-5 0 16,0 1 0-16,0 0 1 0,0 0-2 0,0 1 2 0,0 1-1 0,0-2 1 15,0 1-1-15,0-1 0 0,0 0 1 0,0 0-2 0,0-1 2 0,0 1 2 16,0 1-2-16,0-1 1 0,0 4-1 0,3-4 1 0,-3 0 0 0,0-1 1 15,0 1-1-15,0 4 0 0,0-8 0 0,0 8 1 0,0-5 1 0,0 2 1 16,3 2 0-16,-3-3 2 0,0 4 0 0,0-5 1 0,0 5-1 0,1 0-1 16,-1-4 1-16,0 4 0 0,0-5 1 0,0 5-1 0,0-1 0 0,3-2 0 15,-3 1 2-15,0-2-2 0,0 4 0 0,1-4-2 0,-1 4 1 0,0-4-1 0,0 3 0 16,0 1-1-16,0-4 2 0,3 4 0 0,-3-4 2 0,0 3-1 16,3 0 0-16,-2-3 0 0,-1 4-1 0,3-5 2 0,0 5 0 0,-3-4 1 0,0 4-1 15,1-4 0-15,-1-1 0 0,3 1 2 0,-2 4 0 0,-1-4-1 16,3 0 0-16,0 4 1 0,-3-5 2 0,0 2-1 0,1 2 0 0,-1-3 2 0,0 4-2 15,0-1 0-15,3-3-2 0,-2 4 3 0,-1-4-3 0,0 4 0 0,0-5 0 16,0 5-2-16,0-1 0 0,0 1-1 0,0 0 0 0,0-5-1 0,0 5-1 16,0-1-1-16,0 1 2 0,0-1 0 0,0-3-2 0,0 4 3 0,3 0 0 15,-3-4 2-15,0 3-1 0,0-3 0 0,0 3 1 0,3-2-2 0,-3 1 1 16,0 2 0-16,0-4 1 0,1 4-2 0,-1-4 0 0,0 4-1 0,0-5-1 16,0 1 1-16,0 4 1 0,0-4-1 0,0-1 0 0,3 5-2 0,-3-4 2 15,0 0-1-15,0 4-1 0,0-4 2 0,0 3-1 0,0-3 0 0,0 4 1 16,0 0 1-16,0-4 0 0,0 2 0 0,0-1 0 0,0 2 1 0,0 1-1 15,0 0 0-15,0-5-3 0,1 5 3 0,-1 0 2 0,0-2-2 0,0 2 1 16,0 0-1-16,0-1-1 0,0-2-2 0,0 5 1 0,3-6-2 0,-3 4 1 16,0 0-1-16,0-4 1 0,0 2 0 0,3 2-1 0,-3-4 1 0,1 4 0 15,-1 0-1-15,0-5 0 0,3 5 1 0,0-4-1 0,-3 0 0 0,0 4 0 16,0-5 1-16,1 1-1 0,-1 0 0 0,0 0 0 0,0 1-1 0,3 1 0 16,-2-1 0-16,-1-1 0 0,0 0 2 0,3 4-1 0,-3-4 2 0,0-1-1 15,3 5 2-15,-2-4-2 0,-1 4 2 0,0-4-1 0,3 2-1 0,-2-1 0 16,-1 2 0-16,0-2 2 0,3 1-1 0,-3-2 0 0,3 1-1 0,-2 2-2 15,-1-3-2-15,0 4 1 0,3-5 0 0,-2 2 0 0,-1-1-1 0,3 3 2 16,-3-2-1-16,3-1 0 0,-2 2 1 0,-1-1-2 0,0-1 1 0,3 0 1 16,-3 4 0-16,3-5 1 0,-3 1-1 0,1 0 2 0,-1 4-2 0,0-4 1 15,0-1 0-15,3 5 1 0,-2-4-1 0,-1 0 0 0,0 0 0 0,3 1 2 16,-3 1-1-16,0-1 1 0,0-1 0 0,3 0-1 0,-2 0 2 0,-1 4 0 16,0-5 1-16,0 1 1 0,3 0-1 0,-3 0 0 0,0 1 1 0,1-1 0 0,-1-1-1 15,0 1 3-15,0 0-1 0,3 0 0 0,-3 1-1 0,0-1 0 16,0 0 0-16,0-1-3 0,0 1 2 0,0 0-1 0,0 0 1 0,0 1 2 0,0-1-1 15,0-1 1-15,0 1-1 0,0 0 0 0,0 0 1 0,0 1-1 0,0-1 2 16,0-1-2-16,0 5 2 0,0-4 0 0,0 0-1 0,0 0 1 0,0-1-2 16,0 1 0-16,0 1-1 0,0-1 1 0,0 4-1 0,-3-4-1 0,3 0 0 15,0-1-2-15,0 1 1 0,0 0 0 0,0 0-1 0,0 1-1 16,0 1 1-16,0-1-1 0,0-1 0 0,0 0 1 0,0 0-1 0,0 4-1 0,0-5-1 16,0 1 1-16,0 4 1 0,3-4 0 0,-3 0 0 0,0 3 1 0,0-3-1 15,3 0 0-15,-3 0 2 0,0 1-1 0,1-1 2 0,-1 0-1 0,0-1 1 16,3 1 0-16,-3 0 1 0,0 0-1 0,2 1 2 0,-2-1-1 0,0-1 2 15,0-2-1-15,0 3 2 0,0 0-2 0,0 0-1 0,0 0 2 0,0-1 0 16,2-2 0-16,-2 7 1 0,0-4-2 0,0 0 0 0,0-3 1 0,0 3-2 16,0-1 1-16,0 1 0 0,3 0-1 0,-3 0 0 0,0 1-2 0,1-1 0 15,-1 0-1-15,0-1-1 0,3-2 0 0,-3 3-1 0,0 0 0 0,3 0-1 16,-3 0 0-16,1-3-1 0,-1 2 0 0,3 1-1 0,-3 0 2 0,1-3-2 16,-1 3 1-16,0-3-1 0,3-1 1 0,-3 3 2 0,0-2 0 0,0 0 1 15,3 3 0-15,-3-4 0 0,0 4 1 0,1-3-1 0,-1 3 2 16,0-3-1-16,0 2 0 0,0 1 1 0,3 0 0 0,-3 0 0 0,1 1 0 15,-1-1 0-15,0 2 0 0,0-1-2 0,0-1 1 0,0 0 0 0,0 4-1 16,0-4 0-16,0-1 1 0,0 1-1 0,0 0-1 0,0 4 0 0,0-7 1 16,0 3-1-16,0-1-1 0,0 1 1 0,0 0 0 0,0 0-1 0,0 1-1 15,0-5 0-15,0 3 0 0,0 1 1 0,0-3 0 0,0 3 0 0,3-3-1 16,-3 3 2-16,0-3-1 0,0 3 0 0,0-5-1 0,0 3 1 0,0 1 0 16,0 1 0-16,0-3-1 0,3 3 1 0,-3 0 0 0,0-3 1 0,0 3 0 15,0-1 0-15,0 1 0 0,0 0 0 0,0 0 0 0,0 1 1 16,0-1 0-16,0-1 1 0,0 1 0 0,0 4-1 0,0-4 2 0,0 0-2 15,0-1 1-15,0 1 0 0,0 1 1 0,1-1-1 0,-1 0 1 0,-1 4-2 16,1-4 0-16,0-1 1 0,0-2-1 0,-3 3-1 0,3 0 0 0,0 4 0 16,0-4 0-16,0-1 0 0,0-2-1 0,0 3-1 0,0 0 0 0,0 0 1 15,0 4-2-15,0-5 2 0,0-2-2 0,0 6 2 0,0-3-2 0,0 1 1 16,0-1 0-16,3-1 0 0,-3 5 1 0,0-4-1 0,0 0 1 0,1 0 1 16,-1-1-1-16,0 1 1 0,0 1 0 0,0-1 1 0,0 0 0 0,0 0 1 15,0-1 0-15,0 1 1 0,0 1-1 0,0-1 0 0,0 3 0 16,0-2-1-16,0-1 2 0,3-1-2 0,-6 1 1 0,3 4-1 0,0-4 1 15,0 4 0-15,0-5-2 0,0 5 1 0,-1-1 0 0,1-2-1 0,-3 1 2 16,3 2-4-16,0 0 2 0,-3 0 0 0,3-2 0 0,0 2 2 0,-1 0-1 16,-2 3 0-16,3-3-1 0,0-1 1 0,-1 0 2 0,-2 1 0 0,3 0-1 15,-3 2 2-15,3-2 1 0,-1-4 2 0,1 4 2 0,-3 2 0 16,2-2 2-16,-2 0 1 0,3-2 1 0,-3 2-3 0,2 0 3 0,-2-1 0 0,3-2-1 16,-2 1 1-16,2 2 1 0,-2 0-2 0,-1 0 1 0,2-4-3 0,1 2-1 15,-3-1-2-15,3 2-1 0,-3 1-1 0,3-5-1 0,-1 5 2 16,1-4-3-16,-3 0 0 0,3 1 0 0,0-1-2 0,-1 0-1 0,1-1 1 0,-3-2 1 15,3 3-1-15,0 0 0 0,0-4 3 0,-3 1 1 0,3 0-4 16,0-1-1-16,0-3 0 0,0 4 0 0,0-4 0 0,0 0 0 0,0 0 0 16,0 0 0-16,-1 2 0 0,1-2-2 0,0 0-12 0,0 0-10 0,0 0-3 15,-3-2-8-15,2 2-5 0,1-7-3 0,-3 3-2 0,3 0-2 0,-3-3 0 16,3 0 0-16,0 0 2 0,0 1-1 0,-1-1 3 0,1-4 2 0,0 4 5 16,0-4 4-16,0 4 4 0,0 1 9 0,0-1 1 0,0 3 6 0,1-3 2 15,-1 3 4-15,0 1-1 0,0 3 4 0,0-8-1 0,0 8 0 0,0-3 3 16,0 3 2-16,0 0 0 0,0-4 3 0,0 4 2 0,0 0 1 0,0 0 2 15,0 0 1-15,0 0 3 0,0 0-1 0,0 0 2 0,0-2-1 0,0 2 1 16,0 0-1-16,0 0-3 0,-4 0-1 0,1 2 0 0,-1 2-3 0,0-1 0 16,1 1-3-16,-1 3-1 0,0 0-4 0,1 1-1 0,-1 1 0 0,3 2-1 15,-5 0-1-15,2 0 0 0,0 3 1 0,0-4 2 0,-2 4 2 0,2-3 0 16,3 2 0-16,-5 1 0 0,6-3 0 0,-4 2 0 0,4 2 1 0,-1-5-1 0,1 5 0 16,-3-6-1-16,0 2 1 0,3 0-2 0,0-4 1 0,0 4-2 15,0-5 0-15,0-2-1 0,0 3 0 0,0-4 0 0,0-3-2 0,0 4 1 0,0-4-2 16,0 0 2-16,0 0 3 0,0 0 0 0,0 0 2 0,6-4 2 0,-6 1-1 15,1-4 1-15,2 3 0 0,-2-7-1 0,5 2 0 0,-5-2-1 16,3 0 2-16,-1-2-2 0,1-2-2 0,0 5 1 0,-1-5-3 0,1 2-1 16,2-1 0-16,-2 3 0 0,0 1-3 0,0-1 1 0,0 1-1 0,2 3 0 0,-2-1 2 15,0 1-2-15,0 1 2 0,-1-1 0 0,0 3-1 0,-2 1 0 0,3-1 1 16,-1 1-1-16,-3 3 0 0,3 0 4 0,-3 0 1 0,4 0 5 0,0 0 2 16,-1 3 5-16,1-3 3 0,0 4 5 0,0-1 5 0,2 1 3 0,-1 0 4 15,1 3 2-15,-1 0 1 0,2-1 3 0,0-2 1 0,0 6-1 0,1-3-1 16,-1 1-2-16,3-1-6 0,-2 3-1 0,-1-3-3 0,4 0-4 15,-2 4-2-15,-3-4-4 0,4-1-3 0,-2 5-5 0,1-4-6 0,0 0-11 16,-2 0-12-16,1 3-20 0,1-3-20 0,-2-3-34 0,2 3-34 0,-2-4-39 0,1 5-43 16,-1-5-79-16,0 1-99 0,2-2-104 0,-3 3-102 0,1-5-36 0,-7 0-3 15,0 0 15-15,5 0 29 0,-5 0 36 0,0 0 43 0,-5-7 51 0,-2 0 57 16,-2-1 57-16,3 1 60 0,-5-4 82 0,0 2 85 0</inkml:trace>
  <inkml:trace contextRef="#ctx0" brushRef="#br3" timeOffset="129819.95">7701 11360 23 0,'4'-4'162'0,"-1"-3"74"0,1 0 48 0,-4 0 37 15,3 3 29-15,-1-3 26 0,-2 5 27 0,2-5 26 0,-2 3 27 0,3 0 26 16,-2 1 26-16,-1 3 24 0,0 0-107 0,0 0-176 0,0 0-84 0,0 0-38 16,0 0-8-16,0 0 3 0,0 0 2 0,0 0 7 0,0 3-3 0,0 1-1 15,0 0-4-15,-1 3-6 0,-2 0-6 0,3-1-3 0,-2 1-2 0,-3 4 0 16,3-4-5-16,0 4-3 0,-1-1-5 0,-1 0-9 0,0 1-5 0,0 0-7 15,1-5-7-15,-1 5-5 0,0-1-5 0,1-2-5 0,0-1 0 16,-1-1-2-16,4-3 0 0,-1 1-1 0,-2 0-3 0,3-4-4 0,0 0-5 0,0 0-7 16,0 0-7-16,-3-4-7 0,3 0-7 0,0 1-6 0,0-3-7 0,0-1-8 15,3-1-5-15,0-2-8 0,-2-1-6 0,3 1-9 0,3-1-3 0,-2 1-1 16,0-1-3-16,-1 5 1 0,0-5 2 0,0 4 4 0,1 0 2 0,0 0 4 16,-1 3 2-16,-1 0 3 0,-2 4 2 0,-1 0 1 0,0 0 5 0,0 0 3 15,5 0 4-15,-5 0 6 0,0 4 6 0,0 0 7 0,0 3 5 0,0 0 4 16,-2 0 10-16,-1-3 6 0,2 5 8 0,-2-1 8 0,1-1 7 0,-3 3 6 15,3-2 5-15,-3 1 3 0,4-1 1 0,-4-1 1 0,3 0-1 0,-1 0 3 16,-1 0-4-16,2-3 0 0,0-2-62 0,-1 2-3 0,2-4 0 0,1 0 0 16,0 0 0-16,-6 0 0 0,5 0 0 0,-2-4 0 0,2 2 0 15,-2-5 0-15,3 3 0 0,0-3 0 0,0 0 0 0,0 0 0 0,0-1 0 16,3-1 0-16,-2 5 0 0,-1-7 0 0,4 4 0 0,-4 0 0 0,3 3 0 0,0 2 0 16,-2-5 0-16,2 7-7 0,-1-4-37 0,-2 4-1 0,2 0 3 15,-2 0 0-15,0 0 3 0,0 0 5 0,4 0 0 0,-1 0 4 0,-3 0 6 0,0 4 3 16,4-1 6-16,-4 1 2 0,0-4 5 0,0 0 5 0,3 6 3 15,-3-2 3-15,0-1 5 0,0-3 1 0,0 4 0 0,0-4 1 0,0 7 2 16,0-7 1-16,0 0 1 0,0 0 1 0,0 3 1 0,0-3-2 0,0 0 0 16,0 0-1-16,0 0-4 0,0 0-2 0,0 0-3 0,0 0-7 0,0 0-6 15,0 0-4-15,0 0-6 0,0 0-6 0,0 0-6 0,1-3-2 0,-1 3-3 16,3 0-4-16,-3 0-2 0,0-4-1 0,0 4 0 0,0 0-1 0,4-3 4 0,-4 3 0 16,0 0 4-16,0 0 6 0,0 0 3 0,0 0 3 0,5 0 3 15,-5 0 2-15,0 0 1 0,2 3 1 0,-2-3 5 0,4 0 0 0,-4 4 2 0,0-4 4 16,3 3 1-16,-3-3 1 0,2 4 3 0,-2-4 2 0,0 0 2 15,2 4 0-15,-2 3 2 0,0-7 4 0,0 2 3 0,-2 2 0 0,2 3 2 0,0-3 4 16,-2-1 1-16,-1 4 3 0,2-3-1 0,-2 0 2 0,1 3 0 0,0-1 1 16,-1 1 3-16,-1-3-2 0,1 3 1 0,-1 0-1 0,0 0-1 0,0-3-1 15,-1 3-1-15,0-1 0 0,1-2 0 0,0 3 0 0,0 0 2 0,-2-4-1 16,1 1 1-16,-2 0 0 0,2-1-1 0,-4 1 0 0,2-2-1 0,0 2 0 16,-1 0-3-16,1-4 3 0,-4 3-4 0,4 1 0 0,-4-4-4 15,4 3-1-15,-4 1-2 0,0-4-2 0,3 3-3 0,-3 1-3 0,0 0 0 16,0-1 0-16,-3 1 0 0,0 2 2 0,3-2 0 0,-3-1 3 0,-1 4-2 15,-3 0-1-15,3 1 2 0,-3-1-1 0,0-1 1 0,0 1 1 0,-4 4-1 16,3 0-1-16,-2-4 0 0,-1 2 2 0,0 2-3 0,-3 0-1 0,3 0 0 16,-2-2-2-16,0 2 1 0,1 0 2 0,-3 0 0 0,1-4 3 0,1 3-1 15,-1-3-1-15,-2 3-1 0,1 1 2 0,1-5-1 0,-1 5 3 0,1-7-9 16,3 6 0-16,-3-2 0 0,-1-1 0 0,4 0 0 0,0 3 0 0,0-3 0 16,0 0 0-16,1 0 0 0,-1-1 0 0,1 1 0 0,5 1 0 15,-5-1 0-15,2 0 0 0,-2 0 0 0,3 0 0 0,0-1 0 0,-1 2 0 0,1-1 0 16,-3 0 0-16,4-4 0 0,-1 5 0 0,1-1 0 0,-4-5 0 15,3 5 0-15,1-3 0 0,-1 0 0 0,0 3 0 0,-2-4 0 0,3 5 0 16,-1-5 0-16,0 1 0 0,3-2 0 0,-3 3 0 0,2-3 0 0,0 2 0 16,1 0 0-16,0-4 0 0,1 3 0 0,-1 1 0 0,1-1 0 0,3 1 0 15,-2-4 0-15,1 4 0 0,1-1 0 0,0-3 0 0,0 4 0 0,3-4 0 16,-2 2 0-16,2-2 0 0,-2 0 0 0,2 5 0 0,1-5 0 0,0 0 0 16,2 0 0-16,-5 0 0 0,6 0 0 0,-3 0 0 0,3 0 0 0,1 0 0 15,-1 0 0-15,4 0 0 0,-7 0 0 0,4 0 0 0,3 0 0 0,-4 0 0 16,4 0 0-16,0 0 0 0,-4 0 0 0,4 0 0 0,0 0 0 0,-3 0 0 15,3 0 0-15,0 0 0 0,0 0 0 0,0 0 0 0,-4 0 0 0,4 0 0 16,0 0 0-16,0 0 0 0,0 0 0 0,0 0 0 0,-4 0 0 0,4 0 0 16,-3 0 0-16,3 0 0 0,0 0 0 0,-4 0 0 0,4 0 0 15,-1 0 0-15,1 0 0 0,0 0 0 0,-6 0 0 0,6 0 0 0,0 0 0 16,0 0 0-16,0 0 0 0,-4 0 0 0,4 0 0 0,0 0 0 0,0 0 0 16,0 0 0-16,0 0 0 0,0 0 0 0,0 0 0 0,0 0 0 0,0 0 0 15,0 0 0-15,0 0 0 0,0 0 0 0,0 0 0 0,0 0 0 0,4 0 0 16,2 2 0-16,-2-2 0 0,0 0 0 0,0 4 0 0,3-4 0 0,-3 0 0 15,3 0 0-15,0 4 0 0,0-4 0 0,0 0 0 0,-2 3 0 0,2-3 0 16,0 0 0-16,0 4 0 0,1-4 0 0,-1 0 0 0,-3 3 0 0,3-3 0 16,0 4 0-16,-3-4 0 0,2 0 0 0,-2 0 0 0,-3 0 0 0,-1 0 0 15,6 3 0-15,-6-3 0 0,0 0 0 0,0 0 0 0,0 0 0 0,0 0 0 16,0 0 0-16,0 0 0 0,0 0 0 0,0 0 0 0,-3-3 0 0,0 3 0 16,-1-4 0-16,-3 1 0 0,3-1 0 0,-3 1 0 0,-1-1 0 0,-2 0 0 15,2 2 0-15,0-5 0 0,-5 3 0 0,2-3 0 0,0 0 0 16,0 0 0-16,-1 3 0 0,-2-2 0 0,0 1 0 0,-1-1 0 0,1-1 0 15,-1 3 0-15,1-3 0 0,-1 0 0 0,1 3 0 0,2-3 0 0,-2 5 0 0,3-5 0 16,0 3 0-16,1 0 0 0,2 1 0 0,1-1 0 0,0 1 0 16,3-1 0-16,0 1 0 0,1 3 0 0,-1-4 0 0,4 4 0 0,-3 0 0 15,3 0 0-15,0 0 0 0,0 0 0 0,0 0 0 0,0 0 0 0,0 0 0 16,0 0 0-16,0 0 0 0,0 0 0 0,0 0 0 0,7 0 0 0,-2 0 0 16,1 4 0-16,0-4 0 0,-1 3 0 0,5-3 0 0,-2 4 0 0,-1-1 0 15,4 1 0-15,-4-1 0 0,4 1 0 0,0 0 0 0,-1 3 0 0,1-5 0 16,0 2 0-16,-3 3 0 0,3-3 0 0,0 3 0 0,-1 0 0 0,-2-3 0 15,2 3 0-15,-2 0 0 0,2-1 0 0,-5 1 0 0,5 0 0 0,-3 1 0 16,-2 1 0-16,2-2 0 0,0 4 0 0,-3 0 0 0,3-4 0 16,-3 4 0-16,2 2 0 0,-2-2 0 0,-1 0 0 0,-2 2 0 0,2-2 0 0,-2 3 0 15,-1-1 0-15,0 2 0 0,0-1 0 0,0-1 0 0,-4 2 0 0,3-1 0 16,-2 4 0-16,-4-5 0 0,3 5 0 0,-3-5 0 0,0 2 0 16,0 3 0-16,-1-2 0 0,-2-1 0 0,2 3 0 0,0-5 0 0,-5 1 0 15,5 1 0-15,-3 2 0 0,3-7 0 0,-2 5 0 0,-1-2 0 0,4-2 0 16,0-1 0-16,-1 1 0 0,1-5 0 0,3 1 0 0,0 1 0 0,1-1 0 15,0 0 0-15,-1 0-55 0,4-3-210 0,0 3-43 0,0-5-45 0,0 6-124 16,3-5-154-16,-2 4-57 0,2-3-9 0,1 3 19 0,0-3 34 0,-1-1 43 16,-3-3 45-16,0 0 51 0,0 0 55 0,0 0 59 0,0 0 58 0,0 0 64 0,-7-18 67 15</inkml:trace>
  <inkml:trace contextRef="#ctx0" brushRef="#br3" timeOffset="-213954.41">8310 7930 12 0,'0'0'55'0,"0"0"24"0,0 0 25 0,0-4 29 16,0 4 27-16,0 0 26 0,0 0 24 0,0 0 21 0,0-4 20 0,0 4 17 15,0 0-14-15,0 0-32 0,0-2-23 0,0 2-17 0,0 0-16 0,0 0-17 16,0-7-23-16,0 7-26 0,0 0-31 0,0-4-28 0,0 4-27 0,0-3-30 16,0-1-23-16,0 4-22 0,0-4-20 0,0 4-15 0,0-7-14 0,0 4-7 0,0 3-4 15,0-4 0-15,0 4-1 0,0-4 2 0,0 4 6 0,0-3 6 0,0 3 11 16,0 0 13-16,0 0 13 0,0-6 14 0,0 6 10 0,0 0 7 0,0 0 1 15,0 0-1-15,0 0-13 0,0 0-10 0,0 0-13 0,0-4-11 0,0 4-6 16,0 0-4-16,0 0-1 0,0-3 2 0,0 3 2 0,0 0 3 0,0 0 10 16,0 0 11-16,0 0 20 0,-3-4 25 0,3 4 27 0,0 0 34 0,0 0 36 0,0 0 42 15,0 0 38-15,0 0 35 0,0 0 28 0,0 0 26 0,0 0 23 0,0 0 21 16,0 0 17-16,0 0 10 0,0 0 1 0,0 0-6 0,0 0-15 0,0 0-23 16,0 0-29-16,0 0-41 0,0 0-28 0,0 0-27 0,0 0-19 0,0 0-16 15,0 0-15-15,0 0-12 0,0 0-12 0,0 0-10 0,0 0-7 0,0 0-8 16,0 0-4-16,6 0-3 0,-6 0-3 0,4 0-1 0,-4 0-2 0,4 0 2 15,-4 0-2-15,4 4 2 0,-4-4 0 0,6 0 0 0,-5 0-1 0,-1 0-1 16,4 0-1-16,-1 0-1 0,-3 0 1 0,4 3-2 0,0-3-1 0,-1 4-2 16,-3-4 0-16,4 0-2 0,2 0-1 0,-5 0 1 0,-1 0-3 0,4 2 1 15,2-2-4-15,-5 0 1 0,-1 0-3 0,4 4-2 0,2-4 1 0,-6 0-4 0,4 0 2 16,0 0 0-16,-1 3-1 0,-2-3 2 0,-1 0-1 0,6 0 0 16,-2 0 2-16,-4 0-3 0,4 0 3 0,-4 0-2 0,4 0 0 0,0 0 1 0,-4 0 0 15,6 0-1-15,-2 0-1 0,-4 0-1 0,4 0-3 0,0 4 1 16,-4-4-3-16,5 0 0 0,-3 0-1 0,-2 0 0 0,4 0-3 0,-1 4 1 0,-3-4-1 15,4 0-1-15,-4 0-1 0,4 0 2 0,-1 3-2 0,-3-3 0 0,4 0 0 16,-4 4 1-16,0-4-1 0,5 0 0 0,-3 3 1 0,-2-3-1 0,3 4 1 16,-3-4-1-16,1 0 2 0,2 4-1 0,-3-4 0 0,4 0 0 0,-4 3-1 15,0-3 1-15,4 4-2 0,-4-4 1 0,0 0-1 0,0 0 1 0,3 2-1 16,-3-2 0-16,4 5-1 0,-4-5 1 0,0 0 0 0,5 2 0 0,-5-2-1 16,0 0 1-16,2 4 0 0,1 0 1 0,-2-4-1 0,2 3 1 0,-1 1-1 15,-2-4 2-15,2 3 0 0,1 1-1 0,-2-1 1 0,2-3 0 0,-3 4 1 16,4 0-1-16,-1-1 0 0,-2 1 0 0,2-4 1 0,-1 2-1 0,0 2 0 15,1-4 1-15,-1 4 0 0,0-4-1 0,0 3 0 0,0-3 0 0,1 4 1 16,-3-4-1-16,4 0 0 0,0 0 1 0,-4 0 0 0,3 0 0 0,1 0-1 16,-4 0 3-16,4 0-2 0,-4 0 1 0,7 0 2 0,-2 0-2 0,-3 0 2 15,-2 0 0-15,4 0 1 0,1 0 2 0,-1-4-2 0,-2 4 1 0,1 0 3 16,1-3 0-16,-2 3-2 0,1-4 3 0,-1 4-1 0,0 0 3 0,0-4-4 16,1 2 4-16,-1-2-2 0,0 1-1 0,-2-1 1 0,2 0-1 0,0 1-2 15,-2-1-2-15,0-3-1 0,0 4-1 0,0-1-2 0,0-2 1 0,0 1-2 16,0 3-1-16,0-5-2 0,0 3-1 0,-2 0-1 0,0 1 1 0,2-4-2 15,-2 3 1-15,2 0-1 0,-2 1 2 0,-1-1-1 0,3 2 0 0,-2-2 0 16,0 1 1-16,2-1-1 0,-2 0 2 0,-1 4-1 0,1-3-1 0,0-1 1 16,0 1-1-16,-1 3 0 0,1-4-1 0,0 1 1 0,-2-1-3 0,1 4 2 15,-1-4-1-15,2 2-1 0,0-2 1 0,-3 1-2 0,3 3 2 0,-2-4 1 16,-1 0-1-16,3 1 0 0,-3 3 0 0,3-4 1 0,-2 1 0 0,1 3 0 16,-1-4 2-16,2 1 0 0,-3 3-2 0,3-4 0 0,0 4 0 0,-1 0-1 0,3 0 0 15,-4-4-1-15,0 4 2 0,4 0-1 0,-3-2 0 0,3 2 0 16,-4 0-2-16,4 0 2 0,-4 0 3 0,4 0-2 0,-4 0 1 0,1 0 0 0,3 0 3 15,-4-4 0-15,4 4 2 0,-5 0-1 0,3 0 1 0,2 0 1 0,-4-3-1 16,-1 3 1-16,3 0-1 0,-1-4 2 0,-1 4-2 0,4 0-1 0,-2-4 1 16,-3 4 1-16,4-3-2 0,-2 3 0 0,0-4 1 0,2 4 0 0,1 0 1 15,-3-3 1-15,-1 3 1 0,4 0 0 0,0-4 3 0,0 4 1 0,-3 0 1 16,3 0 3-16,-1-3 3 0,1 3-1 0,0 0 3 0,-3-4 1 0,3 4 0 16,0 0 0-16,0 0 0 0,0 0-1 0,-2-4-2 0,2 4-2 0,0 0-2 15,0 0-3-15,0 0-3 0,0 0-3 0,0 0-2 0,2-2-4 0,-2 2-2 16,0 0-1-16,0 0-3 0,3-5-1 0,-3 5-1 0,1-2-3 0,2 2-1 15,-3 0 2-15,4-4 0 0,-1 4-1 0,-3 0 3 0,4-3-2 0,0 3 1 16,-4 0 2-16,5 0-2 0,-3 0 2 0,2 0 2 0,1 3 0 0,-3-3 0 16,2 0 3-16,-1 4 1 0,1-4 1 0,1 2 1 0,-3-2 1 0,2 5-2 15,1-5 2-15,-3 2-1 0,2-2 1 0,-1 4 0 0,1 0 2 0,-1-4-1 16,-2 3 1-16,2 1-1 0,1-4 1 0,-1 3 0 0,-1 1 0 0,0-1 0 16,2-3 0-16,-1 4 1 0,-1 0-1 0,0-1 1 0,0 1-1 0,0-4 2 15,1 6-1-15,-1-6 0 0,0 4 2 0,1-1-1 0,-2 1 0 0,-1-1 1 16,3 1 1-16,-1-1-2 0,0 1 2 0,-2 0-1 0,3-4 2 0,-1 7 1 15,-2-7 0-15,0 0 1 0,0 6-1 0,0-6 1 0,2 4 3 0,-2-4 0 16,0 0 2-16,0 0 4 0,0 0 3 0,0 0 0 0,0 0 2 0,0 0 2 16,0 0-1-16,0 0 2 0,-2 3-2 0,2-3 0 0,-2 4 0 0,2-4-2 0,-5 0-1 15,5 0-3-15,-5 0-2 0,1-4-4 0,0 4-1 0,1 0-4 16,-1 0-4-16,2 0 2 0,-3-3-2 0,3 3-2 0,-2 0 1 0,2 0-2 0,-3-4 0 16,0 4 2-16,1 0-3 0,0-4 2 0,1 2 0 0,-1 2 0 0,0 0-2 15,0-4 0-15,-1 1-1 0,0 3-1 0,1-4 1 0,-3 0-1 0,3 4 0 16,1-3 2-16,-1 3-4 0,0-4 1 0,0 1 0 0,-2 3 0 0,2 0-2 15,3-4 2-15,-2 1 1 0,0 3 0 0,-1 0 0 0,2-4 2 0,2 4-2 16,-2 0 1-16,2 0 0 0,-3-4 2 0,3 4-1 0,-4-2 2 0,4 2 0 16,-2 0 1-16,2 0-1 0,-2 0 2 0,2 0-1 0,0 0 1 0,-3-4 2 15,3 4 0-15,0 0 2 0,-1-3 0 0,1 3 0 0,0 0 0 0,-3 0 0 16,3 0-1-16,0 0-2 0,-3-4 1 0,3 4-2 0,0 0-1 0,0 0-1 16,0-4-2-16,0 4-2 0,0 0-1 0,0 0-2 0,0 0-4 0,0-3 1 15,0 3-2-15,0 0-2 0,3-4 1 0,-3 4-2 0,0 0 2 0,0 0-2 16,3 0 0-16,-3 0 2 0,1-3-2 0,-1 3 1 0,0 0 3 0,5 0 0 15,-5 0 1-15,6 0 2 0,-1 3 2 0,-3-3 1 0,2 4 1 0,-1-4 1 16,1 0 2-16,0 3 1 0,2-3-1 0,-2 4 4 0,0 0-1 0,0-1 1 16,1 1-1-16,1-4 2 0,-3 2-1 0,1 2 1 0,1 0-1 0,1-1 1 15,-1 1-1-15,-3-4 1 0,2 7-1 0,1-7 0 0,0 3 1 0,-1 1-1 16,-2 0 0-16,3-1 0 0,-3 1 2 0,2-2-2 0,-2 2 2 0,1 0-2 16,1-1 2-16,-2 1 0 0,0-1-1 0,1 1 1 0,1-1 1 0,-4-3-3 15,4 4 2-15,-1 0-1 0,-3-1 0 0,2 1 1 0,0-2 1 0,1 2 0 16,-1-4 0-16,-2 0 0 0,0 3-1 0,0-3 3 0,2 4 0 0,-2-4 0 15,0 4 3-15,0-4 3 0,0 0 4 0,0 0 4 0,0 0 5 0,0 0 1 16,0 0 0-16,0 0 3 0,0 0-1 0,-2 3 0 0,2-3-1 0,-2 0 1 16,2 0-4-16,-5 0-2 0,0 0 2 0,1 0-5 0,0-3-2 0,1 3-7 0,-1 0-2 15,0-4-3-15,-1 4-2 0,1-4-1 0,2 4 0 0,-3-3-1 16,0 3 1-16,1-4-2 0,0 2 0 0,1 2 2 0,-1-7-3 0,0 7 0 0,0-4 0 16,-1 0-3-16,0 1 2 0,1-1-1 0,1 1-3 0,-1-1 1 0,0 1-2 15,1-1-1-15,2-2 1 0,-2 6 0 0,1-7 1 0,0 3-1 0,-1 0-1 16,2 4 0-16,-2-3 1 0,3 3-1 0,0-4 2 0,0 4-2 0,0 0-3 15,-3-3-2-15,3 3-3 0,0 0-6 0,0 0-2 0,0 0-2 0,0 0 1 16,0 0-1-16,0 0 0 0,0 0 3 0,7 0 1 0,-2 0 0 0,-3 3 2 16,2-3 2-16,-1 4 3 0,1-1 8 0,0 1 5 0,1 0 5 0,-3-1 7 15,3 1 2-15,0-2 2 0,-1 2 4 0,-2 0-1 0,3 3 1 0,-4-4 1 16,4 1-1-16,-3-1 2 0,2 5 3 0,-1-1-3 0,1-5 3 0,-1 2-3 16,-1 3 2-16,0-3-1 0,0 3-1 0,0-4 1 0,1 5-2 0,-1-5 3 15,0 3-3-15,-2-1 1 0,2-3-2 0,0 6 1 0,-2-5-3 0,0 1 2 16,0-1-2-16,0-3 3 0,3 4-1 0,-3-4 3 0,0 3-2 0,0-3 2 15,-3 8 0-15,3-8 0 0,0 0 1 0,0 0-1 0,-4 3 0 0,4-3-3 16,-4 0-1-16,1 0-3 0,-1 0-1 0,0-3-3 0,-3 3-4 0,3-4-5 16,-3 0-6-16,4 1-4 0,-3-4-8 0,0 3-3 0,1-3-6 0,0 1-3 15,-2-1-3-15,3 0-3 0,0 3-3 0,1-3 0 0,-1 0-2 0,4-1 1 16,-2 5 1-16,0-1-1 0,-1 2 3 0,3-5 0 0,0 7 3 0,0-4-1 16,0 4 3-16,0-4 1 0,0 4-1 0,3-3 3 0,-1 3 1 0,-2 0-2 15,2-4 1-15,2 4 1 0,-4 0 0 0,3 0 0 0,4 0 2 0,-3 0 2 16,0 4 1-16,1-4 2 0,0 0 3 0,-1 3 3 0,0-3 4 0,0 4 1 0,1 0 1 15,0-4 4-15,-1 3-1 0,0 1 3 0,1-4 0 0,-3 2 2 16,2 2 1-16,1-4 3 0,-3 3 1 0,2-3 3 0,-4 4 1 0,3-4 3 0,-3 0 4 16,4 4 2-16,-4-4 4 0,0 3 8 0,0-3 6 0,0 0 6 0,0 0 5 15,0 0 5-15,0 0-1 0,0 0 0 0,0 0-1 0,0 0-1 0,0 0-4 16,-4 0-1-16,1-3-2 0,-3 3-6 0,1 0-4 0,-1-4-5 0,1 0-11 16,-2 1-7-16,-1-1-5 0,1 2-7 0,-4-5-3 0,4 3-4 0,-4 0-2 15,0 1-2-15,0-1-1 0,0 1 0 0,2-4-1 0,-2 3-1 0,2 0 1 16,1 2 0-16,-2-2-1 0,3 1 2 0,-1 3 0 0,1-4 3 0,3 4 1 15,0-4 2-15,4 4 3 0,-6 0 0 0,6 0 0 0,0 0-1 0,0 0-3 16,0 0-4-16,0 0-4 0,0 0 4 0,0 0-1 0,0 0 1 0,0 0 1 16,3 4-1-16,1 0 3 0,-1-1 2 0,1 1-1 0,0-4 3 0,0 6 2 15,3-6 7-15,-1 4 3 0,-1-1 5 0,1 1 1 0,-1-1 3 0,1 1 0 16,0-4-1-16,-1 3 2 0,1 1-2 0,-1 0 0 0,-1-4-3 0,0 3-10 16,0 1-9-16,2-4-15 0,-2 2-17 0,-2-2-18 0,0 4-19 0,2-4-20 15,-4 0-20-15,3 3-25 0,1-3-21 0,-4 0-33 0,0 4-31 0,3 0-84 16,-3-4-103-16,0 0-67 0,-3 7-41 0,3-4-4 0,-2 5 16 0,0-5 26 0,-2 1 30 15,-1-2 36-15,0 3 36 0,1-3 40 0,-3-2 40 0,0 0 48 0,1 0 51 16,-3 0 78-16</inkml:trace>
  <inkml:trace contextRef="#ctx0" brushRef="#br3" timeOffset="-208586.23">8557 7920 2 0,'0'0'22'16,"-3"0"6"-16,3 2 3 0,0-2 3 0,-2 0 2 0,2 0 4 0,-2 4 4 15,2-4 4-15,0 0 3 0,0 0-11 0,-2 4-20 0,2-4-15 0,0 0-8 0,0 0-9 16,0 0-5-16,0 0-8 0,0 0-8 0,0 0-6 0,0 0-1 0,0 0 0 15,0 0-2-15,-5 0 2 0,5 0 2 0,0 0 3 0,0 0 7 0</inkml:trace>
  <inkml:trace contextRef="#ctx0" brushRef="#br3" timeOffset="-207709.99">8445 7849 76 0,'0'0'146'0,"0"0"41"0,0 0 32 0,0 0 29 15,-4-3 26-15,4 3 25 0,0 0 25 0,0 0 23 0,0 0 24 0,-2 0 19 16,2 0 22-16,0 0-63 0,0 0-107 0,0 0-62 0,0 0-30 0,0 0-19 16,0 0-11-16,0 0-11 0,0 0-9 0,0 0-10 0,0 0-9 0,0 0-8 15,0 0-7-15,0 0-6 0,0 0-6 0,0 0-5 0,0 0-7 0,0 0-5 16,2 3-1-16,-2-3-1 0,4 0 0 0,2 0-1 0,-5 0 1 0,3 4-2 15,-1-4 0-15,1 0-2 0,1 0-1 0,-3 0-1 0,2 3 1 0,1-3-3 16,0 0 0-16,-1 4 1 0,0 0-1 0,1-4 0 0,-3 0-1 0,2 3 0 0,1 1 1 16,-3-4-1-16,2 2 2 0,1 2 1 0,0-1-2 0,-4-3 2 15,4 4-2-15,0 0 1 0,-3-1-3 0,2 1-1 0,-2-4 1 0,3 3-5 0,-3 1 1 16,2 0-3-16,-1-1-1 0,-1 1-3 0,0-2 0 0,2 3-2 0,-1-3-2 16,-1 2 0-16,0 0 0 0,3-1-2 0,-3 1 1 0,0-1-1 0,0 1 2 15,1-1 1-15,-1 5-2 0,0-5 0 0,2 1 1 0,-1-2-1 0,-1 2-2 16,0 0 0-16,0-4 1 0,1 3-1 0,-1-3-1 0,-2 0 0 0,2 4-1 15,-2-4 1-15,2 0 2 0,-2 0-1 0,0 0 3 0,0 0 0 0,0 0 2 16,0 0 0-16,0 0 2 0,0 0 1 0,5 0 1 0,-5 0-3 0,0 0 2 16,2-4-2-16,-2 4 1 0,0-3 0 0,2-1-5 0,-2-2 1 0,0 2-2 15,-2 1-3-15,2-5-2 0,0 5 0 0,-2-4-3 0,2 3-1 0,-5-3-1 16,5 3 0-16,-4-3-1 0,2 5 0 0,-1-5-2 0,-1-1 0 0,2 5 0 16,-3-4 0-16,1-1-2 0,-1 5-2 0,1-3 0 0,2-1 1 0,-5-1-2 15,2 5-1-15,-1-4 0 0,1 3 0 0,-1 1-3 0,1-5 2 0,-1 6 1 16,-1-5 0-16,2-1 0 0,-1 5 1 0,1-1 1 0,-1-3-1 0,1 4 2 15,-1-1 0-15,1-2 4 0,1 2-1 0,-3 1 3 0,3-1 0 0,1 0 2 16,-1 1 1-16,0-4 2 0,0 3 2 0,-2 1 2 0,5-1 4 0,-2 0 2 16,-1 2 5-16,1 2 1 0,3-5 1 0,0 5 2 0,-4-2 1 0,4 2 1 0,0 0 2 15,-2-4-3-15,2 4 2 0,0 0-2 0,-2 0-3 0,2 0-2 16,0 0-7-16,0 0-4 0,0 0-4 0,0 0-6 0,0 0-4 0,0 0-2 0,0 0-3 16,0 0-3-16,0 0 1 0,2-3-3 0,-2 3 2 0,5 0-2 0,-1 0-1 15,-4 0 4-15,4 0 0 0,0 0 2 0,3 0 3 0,-2 0 3 0,-3 0 1 16,2 0 3-16,3 3-1 0,-3-3 1 0,-1 4-1 0,1-4 2 0,1 0 0 15,0 0 0-15,-1 2-1 0,0-2 1 0,-1 5-1 0,1-5 2 0,-2 2-3 16,0-2 1-16,2 0 0 0,-1 4 0 0,-1 0 0 0,0-4 0 0,3 3 1 16,-5 1 1-16,2-4 0 0,2 3 1 0,-1 1 1 0,-3-1 1 0,2 1 2 15,0 0 0-15,0 3 2 0,0-5 2 0,-2 2 1 0,0 3 1 0,3-3 1 16,-3 3 2-16,0-4-1 0,0 5 2 0,0-5 0 0,0 3-1 0,-3-2 1 16,3 3-1-16,0-3 0 0,-2-1 0 0,2 1-1 0,-2-1 2 0,2 5 0 15,-2-8-1-15,0 3 0 0,2-3 3 0,-3 4-2 0,1-2 1 0,0-2-4 16,2 0 2-16,-2 4-2 0,-3-4-3 0,5 0-8 0,-4 0-2 0,0-4-8 15,-1 4-7-15,0-2-8 0,4 2-7 0,-2-7-10 0,-1 3-8 0,1 0-8 16,-1 1-6-16,4-1-6 0,-2 1-3 0,2-1-4 0,0 1-3 0,-2-5 0 16,2 6 0-16,0 2 2 0,0-7 0 0,2 3 1 0,-2 0 1 0,0 4 4 15,0-3 1-15,2 3 3 0,-2 0 1 0,0-4 1 0,0 4 4 0,4-3 0 16,-4 3 2-16,0 0 2 0,5 0 0 0,-5 0 2 0,0 0 1 0,2 0 0 16,2 0 1-16,-4 0-2 0,3 3-1 0,-3-3-5 0,4 4-4 0,-4-4-8 15,3 0-7-15,-3 0-22 0,1 0-20 0,-1 0-52 0,0 0-62 0,0 0-62 0,0 0-60 16,0 0-20-16,3 3 0 0,-3-3 10 0,0 0 15 0,0 0 22 0,0 0 22 15,0 0 26-15,0 0 30 0,0 0 34 0,0 0 42 0,0 0 56 0</inkml:trace>
  <inkml:trace contextRef="#ctx0" brushRef="#br3" timeOffset="-206146.17">7039 8364 42 0,'0'0'121'15,"0"0"41"-15,0 0 34 0,0 0 26 0,0 0 24 0,0 0 17 0,0 0 20 16,0 0 13-16,-5 0 13 0,5 0 12 0,0 0 9 0,0 0-56 0,-4 0-91 16,4 0-62-16,-2 0-45 0,0 3-21 0,2-3-13 0,-3 4-6 0,1-1-6 15,0 1-3-15,0-1-2 0,-3 5 1 0,3-1 0 0,0-1 2 0,-2-3 1 16,1 8 5-16,-1 0 2 0,0 0 2 0,1-2 4 0,-1 2-2 0,-1 4 4 16,3-1 0-16,-2-4 1 0,-1 4-1 0,3 0 0 0,-2 0 0 0,1 0-3 15,-1-3-2-15,1 2 0 0,3 1-5 0,-4-3-2 0,4 2-5 0,0-2-4 16,0 0-6-16,0 0-4 0,0 3-4 0,0-8-3 0,3 5-3 0,-2-4 1 15,2-4-2-15,1 5 2 0,0-1 3 0,1-5 3 0,2 2 2 0,-1-4 3 16,-1 4 2-16,1-4 0 0,4-4-3 0,-4 4-4 0,1 0-12 0,2-6-14 0,-1 2-19 16,-1 1-22-16,2-1-40 0,0-3-48 0,-2 0-59 0,1 0-64 15,-1 3-54-15,0-2-50 0,-1-5-15 0,3 4-1 0,-4 0 12 0,-1 0 16 0,1-3 25 16,-1 3 28-16,-2 0 34 0,1-4 34 0,-3 4 48 0,0-4 49 0,-3 5 55 16</inkml:trace>
  <inkml:trace contextRef="#ctx0" brushRef="#br3" timeOffset="-205906.75">7150 8392 92 0,'2'0'156'0,"1"-3"37"0,-3 3 23 0,4 0 15 0,-2-4 9 0,0 0 8 15,1 4 6-15,-1-3 11 0,2 3 6 0,-2-4 10 0,-2 4 9 0,5 0-73 0,-1 0-118 16,-2 0-57-16,3 0-20 0,0 0-7 0,-4 0 8 0,4 4 11 16,0-4 14-16,-1 0 14 0,-2 3 10 0,3-3 9 0,-3 8 6 0,3-8 7 0,-4 3 4 15,2 1 2-15,-1 2 1 0,-2-3-8 0,2 5-6 0,-2-1-9 16,-2 0-6-16,2 0-7 0,-2 4-8 0,-1-1-5 0,-1 0-10 0,0 5-9 0,-1-2-14 15,-4 1-13-15,2 1-18 0,1 2-13 0,-1-3-14 0,-2 4-12 0,-2-1-11 16,3-3-16-16,-2 4-17 0,2-5-28 0,-1 2-37 0,-2 1-35 0,2-1-39 16,0-1-34-16,-2-1-33 0,2-2-20 0,0 0-14 0,-2 0 5 0,4 2 14 15,-4-6 17-15,4 0 20 0,-1 0 27 0,-1 1 27 0,2-5 36 0,-2 1 39 16,2-4 40-16,-1 0 40 0</inkml:trace>
  <inkml:trace contextRef="#ctx0" brushRef="#br3" timeOffset="-185903.96">7159 8794 22 0,'0'0'54'0,"-4"0"23"0,4 0 27 16,0 0 28-16,0 0 32 0,-5 0 30 0,5 0 31 0,0 0 26 0,0 0 28 15,0 0 4-15,0 0-6 0,0 0-3 0,0 0-1 0,0 0 0 0,0 0 1 16,0 0-9-16,0 0-16 0,0 0-18 0,0 0-23 0,0 0-17 0,0 0-19 16,0 0-13-16,0 0-9 0,0 0-12 0,0 0-9 0,0 0-11 0,0 0-11 15,0 0-9-15,0 0-9 0,0 0-9 0,0 0-5 0,0 0-4 0,0 0-7 16,0 0-1-16,0 0-9 0,0 0-2 0,0 0-5 0,2-4-3 0,-2 4-2 16,3-2-2-16,-3-2-4 0,2 1-1 0,0 3-2 0,0-4-2 0,0 0-1 15,1 1-3-15,-1-1 0 0,2 1 0 0,-2 3 1 0,1-4 0 0,-1 0-1 16,0 1 3-16,2-3 23 0,1 6-26 0,0-7 0 0,-4 7-1 0,4-8-1 15,-3 5 1-15,2 3-3 0,1-4 1 0,-3 1-2 0,3-1-2 16,0 1 0-16,-1-1-1 0,0 0-1 0,0 2 0 0,1-2-3 0,1 1 0 0,-1-1-2 16,0 0 1-16,-1 4 0 0,0-3-2 0,3-1 2 0,-3 1 1 15,1-1-2-15,1 1 2 0,0 3 1 0,-1-4-2 0,1 0 1 0,-2 2-3 0,0 2 3 16,0-5 0-16,0 3-1 0,3-2 1 0,-1 1 0 0,-2 3-2 0,0-4 1 16,0 0-1-16,0 4 0 0,3-3 1 0,-3-1-2 0,2 4-1 0,-2-3 1 15,0 3-1-15,0-4 0 0,2 0-1 0,-2 4 0 0,0 0 0 0,0-2-1 16,2 2 2-16,-1-5-1 0,-2 5 0 0,4-2-2 0,-3 2 1 0,0-4-2 15,3 1 1-15,-3 3 1 0,2 0-2 0,-2-4 2 0,0 4 1 0,0-4-1 16,3 4-1-16,-3-3 1 0,2 3 0 0,-1 0 1 0,-2-4-1 0,4 1 1 16,-3 3 1-16,3 0-1 0,-3-4 2 0,3 4-1 0,-3-4 1 0,0 4-2 15,3 0-2-15,-3 0 0 0,2-3 1 0,-2 3 0 0,0 0-1 0,0 0-3 16,2 0 1-16,-1 0 1 0,-2 0-1 0,1 0 1 0,0-4 0 0,3 4 0 16,-1 0 1-16,-5 0 1 0,3 0 2 0,2 0-2 0,-2 0 2 0,0 0-1 15,0-2 2-15,0 2-3 0,-1 0 2 0,1 0 1 0,2 0-1 0,-2 0 0 16,0 0-1-16,0 0 0 0,0 0-1 0,-1 0 0 0,1 0 1 0,1 0 0 15,0 0 1-15,-1 0-2 0,-1 0 2 0,1 0 0 0,0 0-2 0,0 0 2 16,0 0 1-16,-1 0-1 0,1 0-2 0,1 0 3 0,-3-4-2 0,2 4-1 16,1 0-1-16,0-3 1 0,-1 3 0 0,0 0 0 0,-1 0-1 0,1-4-1 15,0 4 1-15,1 0-1 0,-3-4-1 0,2 4-2 0,-1 0 0 0,1 0 0 16,0-3-2-16,-1 3 1 0,1 0-2 0,-4 0-1 0,3 0-1 0,1 0-2 16,-4 0 2-16,4-4-2 0,-1 4-1 0,-3 0 1 0,4 0-3 0,-4 0 3 15,4 0-1-15,-4 0-1 0,5 0 1 0,0 4-1 0,-5-4 2 0,4 0-2 16,-2 0 1-16,-2 0 1 0,5 0 1 0,-1 3 0 0,-2-3 1 0,0 0 1 15,1 4 1-15,1-4 2 0,-2 4 0 0,0-4-1 0,1 3 2 0,-1-3 0 16,0 4 0-16,3-4 0 0,-5 2 1 0,2 2 1 0,2-4-1 0,-4 3 2 16,3 1-1-16,-1 0 1 0,0-1-1 0,-2 1 2 0,4-4-2 15,-4 3 2-15,3 1 1 0,-1 0-2 0,0-1 2 0,-2 1 1 0,0 3-1 0,2-5 0 16,0 2 0-16,-2 3-1 0,0-3 1 0,0 3-1 0,0 0-3 0,0-1 3 16,0 1-2-16,0 1-1 0,0-1 1 0,0 3-1 0,0-2 0 15,0 1-2-15,-2 2 1 0,0 0-1 0,2 0 3 0,0-2-3 0,-2 2 3 16,0 0-1-16,-1 0 0 0,3-2 2 0,-2 2-4 0,0 0 4 15,2 0-1-15,0 3 1 0,-2-4 1 0,0-3 0 0,2 3-3 0,-3 1 2 0,3-5-7 16,0 5 0-16,-2-4 0 0,2 0 0 0,-2 4 0 0,2-5 0 16,0 1 0-16,0 1 0 0,-2-1 0 0,2 4 0 0,0-4 0 0,0-1 0 0,0 1 0 15,-3 0 0-15,3 0 0 0,0 1 0 0,0-1 0 0,-2 0 0 0,2-1 0 16,0 5 0-16,0-4 0 0,0 0 0 0,0 0 0 0,0 3 0 16,0-3 0-16,0 0 0 0,0 0 0 0,0 1 0 0,0 1 0 0,0-2 0 15,0 4 0-15,0-4 0 0,0 1 0 0,0 1 0 0,-2-2 0 0,2 4 0 16,0-4 0-16,0 1 0 0,-2 1 0 0,2 2 0 0,0-4 0 0,0 4 0 15,0-4 0-15,0 4 0 0,0-5 0 0,0 5 0 0,-3-4 0 0,3 4 0 16,0-4 0-16,0-1 0 0,0 5 0 0,0-1 0 0,0-2 0 0,0 1 0 16,-2-2 0-16,4 4 0 0,-2 0 0 0,-2 0 0 0,2-4 0 0,0 3 0 15,0 0 0-15,0 1 0 0,0 0 0 0,0-1 0 0,0 0 0 0,0 1 0 16,0-4 0-16,0 3 0 0,0 1 0 0,0 3 0 0,0-3 0 0,0-2 0 16,0-1 0-16,0 6 0 0,0-3 0 0,0-4 0 0,0 3 0 0,0 0 0 15,2 1 0-15,-2 0 0 0,0-1 0 0,0 0 0 0,0 1 0 0,0 0 0 16,0-1 0-16,0 0 0 0,3 1 0 0,-3 0 0 0,0-2 0 0,0 2 0 15,0 0 0-15,0 0 0 0,0-2 0 0,0 2 0 0,0 0 0 0,0 0 0 16,2 2 0-16,0-2 0 0,-2-1 0 0,0 1 0 0,0-1 0 0,2 4 0 16,1-3 0-16,-3 0 0 0,0-2 0 0,2 6 0 0,-2-1 0 15,2-1 0-15,0-2 0 0,-2 3 0 0,3-3 0 0,-3 3 0 0,0-4 0 16,2 1 0-16,0 0 0 0,-2-1 0 0,0 4 0 0,2-3 0 0,0-4 0 16,-2 2 0-16,0 2 0 0,3 0 0 0,-3 0 0 0,0-2 0 0,2 2 0 15,-2 0 0-15,2 0 0 0,-2-2 0 0,0 2 0 0,0 0 0 0,2 3 0 16,0-4 0-16,-2 4 0 0,0-3 0 0,0 2 0 0,0 2 0 0,3-1 0 15,-3-1 0-15,0 2 0 0,0-1 0 0,0 4 0 0,0-5 0 0,0 1 0 16,-3 1 0-16,3 2 0 0,0-3 0 0,0 3 0 0,0-3 0 0,0 4 0 16,-2-1 0-16,2 1 0 0,-2-5 0 0,2 5 0 0,0 0 0 0,0-1 0 15,0 1-1-15,0 0-1 0,0-5 0 0,0 5 0 0,0-1-1 0,2-3 2 16,0 1 0-16,-2 1-2 0,3-1 2 0,-3-1-1 0,0 3 1 16,2-6 0-16,0 3-1 0,-2 3 0 0,2-6 1 0,1 3-2 0,-3-1 2 15,2 2-2-15,-2-5-1 0,4 5-2 0,-4-2-2 0,2-2-1 0,-2 3-3 16,3-3-3-16,-1 2-2 0,-2 1-3 0,2 1-1 0,0-2-2 0,1 1 1 15,-3 1-2-15,2-2-2 0,0-2 1 0,-2 3 1 0,2-1 3 0,-2 2 1 16,3-1 0-16,-3-3 4 0,2-1 3 0,-2 4 2 0,0-3 2 0,2 2 2 16,-2-2 2-16,2-1 1 0,-2 1 2 0,0 2 1 0,0-2 0 0,0 0 0 15,2 2-1-15,-2-2 4 0,0 0-1 0,0 3 0 0,0-1 0 0,0-2 1 0,0 3 0 16,0 1 0-16,0-2-2 0,0-2 0 0,0 3 0 0,0-1 1 16,0 2-1-16,0-1 0 0,0-1 0 0,0 2 0 0,0-1-1 0,3 3 1 0,-3-3-2 15,0 1 1-15,0-2 1 0,0 5-1 0,0-4 1 0,0 3 0 0,0-3-2 16,0 3 2-16,0-2 2 0,0 2-2 0,0 0 1 0,0-2 0 0,0 3 1 15,0-1-1-15,0 4 0 0,-3-4 2 0,3 1-1 0,0 2 1 0,-2 2-1 16,2-4 4-16,-2 6-1 0,0-3 2 0,2 3 2 0,-2 0 3 16,2 1 1-16,-3 3 1 0,1-3-1 0,-2-1 1 0,4 5 0 0,-3-5 2 15,1 3 0-15,0-1 0 0,0 1 1 0,-1 2 0 0,1-5-1 0,0 4 0 16,0 0-3-16,0 0 1 0,-3-1-1 0,1 2-1 0,4-5 2 0,-3 5 0 16,-1-5-1-16,4 3 1 0,-4-1 1 0,1-2-4 0,3-3 1 0,-4 3 1 15,4-2-3-15,-4-2-1 0,4 2-9 0,-3-2 0 0,3 2 0 0,0-6 0 16,-2 6 0-16,2-4 0 0,-2-1 0 0,2 1 0 0,0-5 0 0,0 5 0 15,0-4 0-15,2-1 0 0,-2 2-5 0,0-1-27 0,0-4-12 0,-2 4-12 16,2-3-16-16,0 0-21 0,-2-4-26 0,2 3-29 0,-5-3-37 0,1 0-45 16,1 0-47-16,-3 0-127 0,1-3-159 0,-1-2-66 0,-3 2-15 0,2-4 8 15,-4 0 21-15,0-6 30 0,0 2 37 0,-3-3 42 0,2-4 49 0,-2-3 53 0,-1 1 55 16,-2-5 65-16,1 0 74 0</inkml:trace>
  <inkml:trace contextRef="#ctx0" brushRef="#br3" timeOffset="-184824.72">7272 8837 11 0,'0'-7'135'0,"-2"0"69"0,0-1 49 0,-1 1 36 0,3 0 34 15,-4 3 31-15,1 1 30 0,-1-3 25 0,2 6 26 0,0-4 25 0,-1 1 19 16,3 3 23-16,-1 0-91 0,1 0-159 0,0 0-78 0,0 0-41 0,0 0-21 16,-5 0-9-16,5 0-9 0,-5 3-12 0,5 1-6 0,-1 2-7 0,-2-3-5 15,3 5-6-15,0-1-4 0,0 4-6 0,-2-2-2 0,2 2-4 0,0 0 0 16,0 3-1-16,0-1-1 0,0 2 0 0,2 3-3 0,-2-2-5 0,0 6-3 16,3-5-2-16,-2 8-1 0,2-1-4 0,-1 5-2 0,0-2-6 0,-2 4 0 15,4 8-2-15,-4-3-1 0,3 6 0 0,-1 0-1 0,0 3-1 0,-2 3-2 16,0 5 2-16,0 0-1 0,0 3 0 0,0 4-2 0,0-1 1 0,-2 1 2 15,0 2-2-15,-1-2 1 0,-1 0-1 0,2-1-1 0,-3 4 4 0,1-3 1 16,0-1 2-16,0-3 3 0,-1 4 2 0,0-1 1 0,3-3 2 0,0-1-1 16,-1 2 0-16,2-1 1 0,-2-3 1 0,3-2 2 0,-2 2 1 0,2 0-1 15,0 3 2-15,-2-3-4 0,2-2 2 0,-3 2-4 0,3 3 1 0,0-3-3 0,0 2 2 16,0 2-3-16,0-5 3 0,0 5-2 0,0-1 3 0,0 3-2 16,0-3 1-16,0-3-2 0,3 2 0 0,-3 1-2 0,-3 1-1 0,3-5 2 0,0 0-1 15,0 1 0-15,0-4 0 0,0 0 1 0,0-4 1 0,0 5 2 16,0-5-1-16,-1-3 3 0,1 4-1 0,0-4 2 0,0 0 0 0,0-1 1 0,0-2 3 15,0-1-3-15,-3 1 0 0,3-5-1 0,0 2-1 0,0-1-1 0,0-4-1 16,3 0-1-16,-3 2-1 0,1-2-3 0,-1-3 0 0,3 0-3 0,1 0-1 16,-1-1-2-16,-2 2-1 0,4-1-2 0,0-3-3 0,2-1 1 0,-3 0 0 15,0 1-2-15,3-5 1 0,-3 2-1 0,5-2 0 0,-4-2-1 0,2 0-2 16,-1-1 1-16,0 1 0 0,-1-5 0 0,1 2 1 0,0-1 0 0,-1-3 3 16,1 2 0-16,-5-2 1 0,3 0 0 0,2-2-1 0,-2 2 1 0,0 0 3 15,0 3-2-15,-1-3 2 0,0-1-2 0,-2 0 0 0,2 1 0 0,-2 0 0 16,2-1 1-16,0 0-2 0,-2 1 0 0,2-4 0 0,-2 3-1 0,2 1 0 15,-3-4 0-15,4 0 0 0,-1 4 0 0,-2-4-1 0,-1-1 3 0,3-2-1 16,0 3 0-16,-2-4 1 0,-1 1-1 0,3-1 2 0,-3-3-1 0,0 4 1 16,0-4 0-16,0 0 0 0,3 4-2 0,-3-4 2 0,0 0-2 0,0 0 0 15,0 0-3-15,0 3 0 0,0-3-4 0,0 0-3 0,0 0 0 0,1 4-3 16,-1-4 2-16,3 2-3 0,1-2 0 0,-1 4 0 0,1-4 0 0,0 4 1 16,0-4-2-16,2 3 1 0,-1 1 1 0,2-4 3 0,0 3 2 0,1 1 1 15,5-4 1-15,-8 3 1 0,6 1 0 0,2-4 0 0,-5 4 1 0,6-4-1 16,-3 3 1-16,1 1 0 0,-1-4 1 0,3 2 0 0,-3 2 1 0,4-4-2 15,-1 4 2-15,-3-4-1 0,4 3 1 0,-1-3-1 0,0 4 1 0,-1-4-2 16,0 0 1-16,1 3-1 0,-1-3 0 0,0 4-2 0,-2-4 1 0,3 0-1 16,-3 3-1-16,0-3 1 0,0 4 0 0,0-4-2 0,-2 0-1 0,0 4 2 15,0-4 0-15,0 3 1 0,-1-3 0 0,-1 0 1 0,0 0-1 0,0 4 2 16,1-4 0-16,-3 0-1 0,1 0-1 0,-1 0-4 0,2 2-3 0,-5-2-7 16,2 0-7-16,-4 0-10 0,5 0-11 0,-3-2-9 0,2 2-16 0,-1 0-16 15,-1-4-23-15,0 4-20 0,-2-7-27 0,2 3-25 0,1 1-29 0,-1-4-28 16,-2 3-35-16,0-3-33 0,2 1-94 0,0-1-124 0,0-4-44 0,1 4-5 15,1-4 14-15,-2 5 28 0,0-1 34 0,3-4 38 0,-3 4 43 0,0-4 44 0,0 5 47 16,1-1 50-16,-3-4 52 0,-3 4 61 0</inkml:trace>
  <inkml:trace contextRef="#ctx0" brushRef="#br3" timeOffset="-184382.62">7870 12277 40 0,'-2'-7'193'0,"0"0"80"0,-1 3 58 0,-1 1 40 0,-1 3 34 16,1 0 28-16,-3 3 24 0,3 8 24 0,0-4 23 0,1 4 23 0,-1-1 22 16,2-3 21-16,-1 7-122 0,1-3-205 0,2 2-94 0,0-2-39 0,0 7-15 15,0-5-6-15,2 1 1 0,1 1 2 0,-3 2 0 0,0 0 2 0,2-2-3 16,0 2-1-16,0 1-3 0,1-2-5 0,-1 2-4 0,0 3-8 0,2-3-7 15,-1 2-7-15,1 2-5 0,-2-1-8 0,3 3-3 0,-3-2-3 0,2 2 0 16,1 0-3-16,-1 1-1 0,-2-1 1 0,3 1-3 0,-1-1 1 0,1 5 2 16,-1-5-2-16,1 0-2 0,-1 1 1 0,1-1-1 0,-3 1 1 0,2-4-3 15,1 0-1-15,-1 0 0 0,0 0-6 0,1-4-1 0,0 1 0 0,-4-4-2 16,2-1-3-16,-1 2 2 0,0-5-3 0,-2 1 2 0,5-1-1 0,-5 1 0 16,0-4 1-16,0 4 1 0,0-4-1 0,0-1 3 0,0 1 1 0,0 0 1 15,0 0-5-15,-2 1-16 0,-1-1 0 0,3-5 0 0,-2 5 0 16,2-3 0-16,-2 3 0 0,2-3 0 0,-3 3 0 0,3-3 0 0,-1-1 0 15,1 1 0-15,0-2 0 0,-3 3 0 0,3 1 0 0,-2-2 0 0,2-4 0 16,0 7 0-16,0-4-23 0,0-3-25 0,0 4-9 0,0 3-9 0,0-3-14 16,0-1-13-16,0 1-16 0,2-2-18 0,1 2-17 0,-3 0-22 0,0-4-20 0,1 3-25 15,-1 1-24-15,0-4-29 0,3 0-30 0,-3 0-101 0,0 0-130 16,2 3-47-16,-2-3-9 0,0 0 15 0,0 0 25 0,0 0 34 0,0 0 37 0,0 0 40 16,-2-3 41-16,-2-1 47 0,-1-3 51 0,-2 1 54 0,-2-5 62 0</inkml:trace>
  <inkml:trace contextRef="#ctx0" brushRef="#br3" timeOffset="-83885.89">8537 9256 18 0,'0'0'150'16,"0"0"73"-16,0 0 49 0,0 0 38 0,0 0 32 0,-5 0 26 0,3-3 26 15,0-1 22-15,2 1 19 0,-3-4 17 0,3 7 17 0,0-4 11 0,0 0-105 16,0 2-171-16,3-2-86 0,-1 1-41 0,0-5-20 0,3 8-5 0,-3-7-2 16,2 4-2-16,3-4 0 0,-3 3 0 0,3-2 3 0,0-1 5 0,2-4 5 15,0 4 5-15,2 0 5 0,2-1 2 0,0-1 0 0,1-2-2 0,3 4 0 16,-1-4-5-16,4 0-5 0,-2 2-3 0,2-2-6 0,2-3-4 0,0 4-5 15,1-1-8-15,-1 0-4 0,2 1-6 0,-1 0-4 0,0-1-5 0,2 0-2 16,0-3-1-16,0 3-3 0,-3 2-3 0,1-2 0 0,1-4-2 0,-2 8 0 16,-3-2-1-16,3-2 1 0,-4 0 1 0,0 4 3 0,0 1 1 0,-3-5 2 15,2 4 1-15,-5 0 2 0,-1 3 0 0,3-3 1 0,-3 3 2 0,-3 2 0 16,4-5 2-16,-6 7-1 0,1-4 0 0,0 1-1 0,0-1-1 0,-3 4-3 16,0-4-2-16,1 4 0 0,-3-3-4 0,-2 3 0 0,4 0-1 0,-4 0 2 15,0 0 0-15,0 0-1 0,0 0 0 0,0 0 1 0,0 0-1 0,0 0 1 16,0 0-1-16,0 0 0 0,0 0 1 0,0 0 1 0,0 0-1 0,0 0-3 15,0 0-1-15,0 0-1 0,0 0-4 0,0 0-5 0,0 0-5 0,0 0-8 16,0 0-7-16,0 0-10 0,0 0-12 0,0 0-14 0,-4 0-13 0,4 0-19 16,-2 3-18-16,2-3-19 0,-5 0-19 0,5 0-21 0,-4 0-19 0,4 0-24 15,-2 0-23-15,2 0-48 0,-5 4-56 0,5-4-57 0,-4 0-54 0,4 0-17 0,0 0-1 16,-3 4 17-16,3-4 27 0,0 3 30 0,0-3 34 0,0 0 35 0,0 0 37 16,-4 4 41-16,4-4 42 0,0 0 58 0,0 0 58 0</inkml:trace>
  <inkml:trace contextRef="#ctx0" brushRef="#br3" timeOffset="-83522.76">9250 8819 16 0,'0'0'134'0,"0"0"77"0,0 0 55 16,0 0 42-16,0 0 34 0,0 0 27 0,0 0 18 0,0 4 20 16,0-4 16-16,0 3 14 0,0-3 15 0,3 4-40 0,-2-2-64 0,2 3-100 0,-3-3-114 15,4 2-61-15,-1 0-32 0,-2 3-14 0,2 0-7 0,1 0 1 0,-1 0 3 16,-1-1 5-16,0 5 6 0,1-4 5 0,-2 4 6 0,2 0 3 16,-1-5 7-16,0 5 0 0,-2-1 3 0,3-2 1 0,-2 5-1 0,-1-2-1 0,0-1 1 15,0 1 0-15,0 2-3 0,3-2-2 0,-3 3-2 0,-3 1-3 16,3 2 0-16,-1-3-3 0,-2 3-2 0,3 1-2 0,-4 0-2 0,1-1-2 0,-1 4 0 15,0-4-4-15,-3 4-1 0,3 0-1 0,-3 0-2 0,0 4-2 0,0-4-1 16,-1-1 3-16,-2 6-3 0,-1-2 0 0,3 4 0 0,-3-4-1 0,0 4 0 16,0-3 0-16,0 3 2 0,0-3-1 0,0-1-3 0,-2 1 2 0,1-1-2 15,1 0 0-15,-3 1-3 0,3-8-2 0,3 8-2 0,-5-7 1 0,2-1-3 16,0 4 0-16,0-7-3 0,3 7 1 0,-2-8-1 0,2 2-1 0,-2-1 1 16,2-1-1-16,0 2 0 0,-2-5 0 0,3 1 1 0,0 0 0 0,-1-5 0 15,4 1 0-15,-3 4-1 0,0-8 2 0,0 5-3 0,3-5 1 0,-3 1 1 16,3-2-4-16,-3 2 0 0,0 0 0 0,3-4-2 0,-3 0 0 0,3 3-2 15,-3-3-3-15,6 0-2 0,-5 0-7 0,1 0-6 0,-1 0-11 0,2-3-12 16,2 3-17-16,-3-4-18 0,1 4-20 0,1-4-20 0,-1 2-24 0,3 2-24 16,-5-7-27-16,2 3-28 0,2 0-64 0,-3 1-73 0,1-4-84 0,2 0-81 15,-3 3-22-15,1-2 3 0,0-5 22 0,1 4 30 0,-1-4 34 0,0 0 37 16,-1 2 39-16,-1-2 42 0,1-3 46 0,-1 3 48 0,-1 1 66 0,3-4 73 0</inkml:trace>
  <inkml:trace contextRef="#ctx0" brushRef="#br3" timeOffset="-83077.66">8456 9249 24 0,'-4'0'163'15,"-3"0"75"-15,1 0 52 0,0 0 40 0,-1 0 32 0,0 0 28 0,0 0 26 16,0 0 23-16,3 0 19 0,0 0 17 0,-3 0 16 0,4 4 15 0,-1-4-111 15,4 0-183-15,-4 0-90 0,4 3-38 0,0-3-19 0,-3 0-6 0,-1 4-2 16,4 0-2-16,-1-1 1 0,-2 3 0 0,3 2 3 0,0-1 3 0,0 0 2 16,0 4 3-16,0-2 0 0,3 6 3 0,-2-1-2 0,3 4-2 0,-1-1-1 15,1 4-5-15,3 0-1 0,-3 0-4 0,3 3 1 0,3 0-4 0,-5 1-2 16,5-1 0-16,-2 1-2 0,-1 0 0 0,4 0-2 0,-1-1 0 0,-2-3-1 16,3 3-1-16,-4-2-1 0,4-5-5 0,-2 4 1 0,0 0 0 0,2-4-3 15,-2 0-1-15,-3-2-2 0,3 3-1 0,0-5-1 0,0-2-2 0,0 3 2 16,-2-3-5-16,4 2 0 0,-2-2-1 0,0-4-2 0,-1 4 1 0,-1-4-3 15,2-1-1-15,0 5-2 0,-3-4-1 0,1 0-3 0,2-3 1 0,-2 3-2 16,-1-1-3-16,1-2 0 0,0-1-1 0,-1 4 0 0,-1-3-2 0,2 3-1 16,-6-3-1-16,4-4-1 0,0 7 1 0,-3-7 0 0,2 2 0 0,-2 2 0 15,1-1-1-15,-1-3 3 0,-2 0 0 0,2 4 5 0,-2-4 1 0,0 0 0 16,0 0 3-16,0 0 0 0,0 0-2 0,0 0-4 0,0 0-9 0,0 0-11 16,0 0-13-16,0 0-18 0,-4 0-18 0,-1 0-19 0,1-4-22 0,-1 4-23 0,-2 0-24 15,1-3-24-15,1-1-27 0,-1 2-28 0,-1-2-31 0,1 1-59 16,-3-1-68-16,2-3-80 0,2 3-82 0,-3-3-23 0,3 4 10 0,-1-5 23 0,-3 6 32 15,2-5 34-15,0-4 38 0,1 4 42 0,-3 0 42 0,2-1 47 0,0-1 50 0,-1 1 68 16,1-2 74-16</inkml:trace>
  <inkml:trace contextRef="#ctx0" brushRef="#br3" timeOffset="-82589.86">8405 9322 47 0,'-4'4'151'0,"4"-4"62"0,-1 4 47 0,-5-4 34 0,2 3 33 16,1-3 26-16,3 0 25 0,-1 4 23 0,-2-4 20 0,-1 0 19 0,1 3 15 16,3-3-53-16,-1 0-93 0,-2 4-90 0,3-4-87 0,-1 0-44 0,1 0-18 15,-3 4-11-15,3-4-2 0,3 7-2 0,-2-5-1 0,2 3 0 0,-2 1 3 0,5 1 0 16,-2 0 2-16,3 0 5 0,0 4 4 0,1-1 2 0,0 1 3 16,4 3 0-16,-1-1-2 0,-2 2-3 0,6-1-3 0,-1 3-4 0,-3 1-8 0,4 0-3 15,-1-5-5-15,-1 5-2 0,3 0-3 0,-3-5-2 0,0 5 0 16,1-5-3-16,-3 2-1 0,2-1-3 0,0-1 0 0,-2-2-1 0,1 3-1 0,-1-3-1 15,-3 0 0-15,4-1 0 0,-3 0-2 0,-1 1-1 0,1 0 1 0,0-5-2 16,0 5-2-16,-2-4 0 0,-1 0-2 0,-1 4 0 0,1-5-4 0,-1-2 2 16,1 3-4-16,-1 0-2 0,-3-4-1 0,2 1-2 0,-1 0-1 0,-1-1-2 15,0 1 1-15,-2-4 2 0,0 0 2 0,0 0 2 0,3 2 3 0,-3-2-1 16,0 0 1-16,0 0-8 0,0 0-12 0,0 0-17 0,-3 0-18 0,-1-2-25 16,0-2-24-16,-1-3-25 0,-1 3-24 0,-4-6-33 0,4 3-29 0,-5-3-48 15,-1-1-50-15,-1-3-80 0,2 3-91 0,-4-2-47 0,3-2-22 0,-1 1 9 16,0-3 26-16,0 3 33 0,-1-1 36 0,-1 2 40 0,1-1 41 0,-1-4 42 15,1 5 45-15,-1-5 54 0,-3 3 56 0,5 2 72 0</inkml:trace>
  <inkml:trace contextRef="#ctx0" brushRef="#br3" timeOffset="-82144.84">8408 9322 57 0,'3'-9'183'0,"1"2"69"0,-3-4 51 16,2 4 37-16,0 0 31 0,-3-1 26 0,0 2 23 0,1 3 23 0,-1-1 18 16,3-3 18-16,-1 3 5 0,0-3-5 0,1 4-108 0,1-1-166 0,0-2-79 15,3 2-37-15,0-3-17 0,1 3-8 0,-1-3-2 0,2 4-2 0,0-4 0 16,2-1 0-16,3 1-1 0,-2 1 1 0,4-1-2 0,0 0 0 0,2 0-5 15,1-1-5-15,-1 1-5 0,4 1-8 0,-2-1-4 0,5 0-5 0,-3 3-3 16,0-3-5-16,0 3-1 0,0 1-4 0,1-1-2 0,-1 2-3 0,-2-5-2 16,2 3 1-16,0 0-3 0,-4 4 0 0,3-3 0 0,-3-1 1 0,-2 1 0 15,2-1-2-15,0 1 2 0,-1-1 0 0,-5 0 1 0,5 2-1 0,-5-5 1 16,2 3 1-16,0-3-1 0,-3 3 0 0,0-3-1 0,0 4 0 0,0-5-2 16,0 1 1-16,-3 1 0 0,3 3 0 0,-1-5-2 0,-2 5-1 0,3-4-2 15,-4-1 0-15,3 5 0 0,-5-1-2 0,5 2 1 0,-3-5-3 0,-1 7 0 16,0-4 0-16,-3 4-1 0,4-4 0 0,-3 4-2 0,0 0 1 0,1 0 1 15,-5 0 1-15,5 0 0 0,-1 0 1 0,0 0 0 0,-1 4 2 0,-2-4 1 16,2 0 2-16,1 4 1 0,-1-4 3 0,-1 3 1 0,0 1 1 0,1-4 1 16,-2 6 2-16,4-3 2 0,-5 1 1 0,2 3 1 0,1 0 3 0,-3 1-3 15,1-1 4-15,-1 2-2 0,0 2 0 0,0 3 0 0,-1 1 0 0,-2-5 1 0,1 7-2 16,0 0 1-16,-1 1-1 0,-1 4 0 0,2-2-1 0,-3 2-2 16,1-5 2-16,0 8-1 0,-3-5 0 0,4 2 1 0,-3-2-1 0,1 2-2 0,1-2 1 15,0 2-1-15,0-2-2 0,-2-2-1 0,2 0 2 0,2-1-2 16,-3 1-1-16,1-1-2 0,2-3-2 0,-3 4-1 0,4-9 1 0,-2 6-3 0,0-4-1 15,-1-2-1-15,4 2-1 0,-1 0-2 0,-2-4-7 0,0 0-9 0,3 0-11 16,-1-3-14-16,1 2-16 0,-3-2-18 0,3-1-15 0,0-3-22 0,-1 4-21 16,1-1-23-16,0-3-27 0,0 4-38 0,0-4-45 0,0 0-89 0,0 0-106 15,0 0-41-15,-3 3-11 0,3-3 10 0,0 0 26 0,-4 4 29 0,4-4 32 16,0 0 36-16,0 0 39 0,-5 0 41 0,5 0 44 0,-6-4 52 0,0 1 61 16</inkml:trace>
  <inkml:trace contextRef="#ctx0" brushRef="#br3" timeOffset="-66894.69">8139 9295 2 0,'0'0'113'0,"0"0"74"0,0 0 54 0,0 0 45 0,0 0 38 16,0 0 31-16,0 0 27 0,0 0 26 0,0 0 21 0,0 0 17 0,0 0 17 15,0 0 14-15,0 0-83 0,0 0-142 0,0 0-76 0,0 0-48 0,4 0-28 16,-4 0-17-16,3 0-9 0,-2-4-4 0,-1 4-3 0,6-3-2 0,-5 3 4 15,2-4-1-15,-2 1 4 0,2 3 4 0,1-4-1 0,0 4 0 0,-1-4-2 16,1 2-7-16,3-2-4 0,-3 1-3 0,3-1-9 0,0 0-5 0,1 1-3 16,2-4-5-16,-2 3-3 0,3 1-3 0,2-5 1 0,-1 6-1 0,2-5 2 15,0-1 4-15,1 1 3 0,0 0 1 0,6 0 1 0,-2-4-1 0,-1 2-1 16,4-2 1-16,0 0-1 0,0 0-3 0,3-2 2 0,2-1-2 0,-3 3-2 16,1-6-2-16,1 3-4 0,3-1-5 0,0-2-5 0,-2 3-3 0,2 1-2 15,0-1 1-15,-3-4-2 0,0 3-3 0,2 2 0 0,1-1-1 0,-6-3 0 16,2 2-4-16,0 5 1 0,0-5 0 0,-6 6-1 0,3-6 2 0,0 5-2 15,-4 0 0-15,3-1 0 0,-3 4-3 0,-2-4 1 0,1 0 2 0,-2 4-1 16,0 1 0-16,-1-1-1 0,-3 0 1 0,4 3 0 0,-4-3 0 0,1 3-2 16,0 1 2-16,-4-1-1 0,3 2 0 0,-2-2 2 0,0 1 1 0,-1 3-1 15,-1-4 0-15,3 4 1 0,-4-4-1 0,0 4 0 0,1 0 0 0,0-3 2 0,-3 3-2 16,3 0-2-16,-3 0 1 0,1 0 0 0,0-4-1 0,-1 4-2 16,0 0 0-16,0 0-2 0,-4 0-2 0,5 0 1 0,0 4-2 0,-1-4 0 0,0 0-1 15,-1 0 0-15,1 3 0 0,0-3 0 0,-1 4 1 0,1 0-2 16,1-4-2-16,-1 7 2 0,1-5 1 0,-1 2 0 0,0 3 1 0,1 0 0 0,1 0 3 15,-1 1 0-15,2 1-1 0,-1 2 1 0,-1 0-2 0,1 3 2 0,1-3 1 16,0 6 1-16,-1 1 1 0,1-1 0 0,0 0 2 0,-1 4-3 0,1 0 3 16,0 3-1-16,2 2-1 0,-3-2 3 0,1 4 0 0,-1 0 3 0,4-1 1 15,-4 6 1-15,1-2 3 0,2 4 1 0,-1-4 1 0,2 5 1 0,-4-1 0 16,3 3 0-16,-1-3 3 0,-1 0-1 0,3 3 4 0,-4-2-3 0,0 2 1 16,1-3-1-16,3 0 2 0,-6 0-3 0,0-1 1 0,3-1-1 0,-3-2 1 15,0 0-1-15,2-2 0 0,-5-2-2 0,3 1 2 0,2-3-1 0,-5-1 1 16,-1 1 0-16,3-4 0 0,-2 4 1 0,-1-8-1 0,0 4 0 0,0-4 0 15,0 1 0-15,-1 0 0 0,-2-5 0 0,3 5 0 0,-1-5 2 0,1 2-2 16,-6-1-3-16,5-3 1 0,-2-2-3 0,2 6-1 0,-5-8-1 0,5 4-2 16,-2-4-2-16,-1-1 2 0,1 1-3 0,-1-3 1 0,0 3-2 0,0 0 0 15,-2-3-2-15,2-1-5 0,-3 1-1 0,3-2-8 0,-3 3-4 16,1-5-5-16,0 2-6 0,-4 2-6 0,-1-4-4 0,3 4-9 0,-2-4-6 0,-1 3-6 16,-2 1-8-16,2-4-8 0,-2 7-6 0,2-7-4 0,-5 4-2 0,0-1-4 15,3 1 3-15,-2 3 1 0,1-5 4 0,-1 6 3 0,-1-5 5 16,1 4 6-16,-1-3 5 0,3 3 3 0,-3-3 8 0,3 3 7 0,-3-1 6 15,1-2 6-15,1 3 6 0,-1 0 9 0,1 0 2 0,-1 0 4 0,0-1 4 0,1 1 1 16,-1 1-1-16,0-1 3 0,-2 0 0 0,2 0 3 0,-3-1-1 0,3 1 2 16,-2 1 0-16,1-1 2 0,-1 0 0 0,-1 0-1 0,3-1 2 0,-3 5 0 15,0-7 1-15,0 6 1 0,3-3 1 0,-3 1 4 0,0-1 2 16,3-1 2-16,-3 5 2 0,0-4 4 0,3 0 1 0,-3 0 2 0,3 3 5 0,-1-7 0 16,0 8 3-16,4-4 0 0,-4 1 1 0,3-1 2 0,-1-1-3 0,1 1-1 15,2 0-1-15,-1 0 0 0,1 1-6 0,0-5-1 0,2 3-2 0,1-1-5 16,-1 1-2-16,2-2-1 0,-2-1-4 0,2 1-2 0,3 3-3 0,-3-4 0 15,3 1-3-15,-3 0 0 0,3-4-5 0,1 3-4 0,-1 1-10 0,2-4-11 16,2 0-15-16,-2 2-17 0,2-2-18 0,0 0-21 0,0 0-20 0,0 0-27 16,0 0-26-16,0 0-27 0,-3 0-24 0,3 0-24 0,0 0-63 0,0 0-83 15,0 0-62-15,0 0-49 0,0 0-5 0,0 0 16 0,0 0 25 0,0 0 31 0,0-6 36 16,0 6 39-16,0 0 41 0,0-3 42 0,-2-1 41 0,0-3 44 0,0 3 66 16</inkml:trace>
  <inkml:trace contextRef="#ctx0" brushRef="#br3" timeOffset="-66529.61">8546 10622 16 0,'-5'0'147'0,"1"2"72"0,-1 3 45 15,-2-3 33-15,3 2 26 0,-4 0 16 0,1-4 14 0,0 3 7 0,0 1 7 16,0 3 3-16,1-4 2 0,0 1 6 0,-1 0-104 0,0 3-159 0,0-1-74 15,0 1-23-15,1 0-5 0,-3 0 8 0,2 1 7 0,-1 1 10 0,-2 2 12 16,5 0 15-16,-5 0 13 0,2 2 17 0,-2 1 14 0,3 1 8 0,2 1 3 16,-5 6-1-16,3-4-10 0,3 6-15 0,-3 0-11 0,6 1-7 0,-5-1-4 15,6 7-2-15,-1 1 1 0,1 0 1 0,1 3 0 0,2 3 2 0,0-2 3 16,1 6 2-16,0 0 1 0,0 0 2 0,3 3 1 0,-3 1 0 0,3 3 1 16,-3 2 0-16,2-1-3 0,-5 6-1 0,3-3-4 0,-1-2-3 0,-3 6-4 15,3-5-4-15,-3 1-4 0,0 0-7 0,0-2-3 0,-3-2-7 0,3 1-5 16,0-5-4-16,-3 1-5 0,3-4-4 0,0 0-6 0,0-4-2 0,-1 0-5 15,1-2-4-15,-3-1-7 0,6-4-5 0,-3-2-9 0,0-2-15 0,0-2-14 16,0-4-20-16,1-1-26 0,-1-5-28 0,0 3-36 0,3-9-41 0,-3-1-69 16,4-1-77-16,-4-7-102 0,0 0-107 0,0 0-38 0,0-7-10 0,0 3 12 15,0-9 28-15,-1 2 33 0,-5-7 37 0,2-2 47 0,-3-5 48 0,-4-3 56 16,3-3 58-16,-6-5 71 0,3-6 78 0</inkml:trace>
  <inkml:trace contextRef="#ctx0" brushRef="#br3" timeOffset="-65016.03">8434 9144 56 0,'0'0'139'0,"0"0"43"0,0 0 29 0,0 0 19 0,0 0 14 0,0 0 9 16,-4 0 10-16,4 0 9 0,-2 0 15 0,2 0 13 0,-5 0-3 0,5 0-19 16,0 0-56-16,-4 0-82 0,4 0-27 0,-4 0-3 0,-3 0 9 0,4 0 9 15,-1 0 14-15,-3 0 12 0,3 0 13 0,-3 0 8 0,3-4 5 0,-3 4 2 16,0-2-4-16,2 2-6 0,-1 0-13 0,-1 0-16 0,-1-4-14 0,1 4-16 15,0-3-11-15,2 3-5 0,-5-4-3 0,3 4-4 0,0 0-1 0,-1-4 0 16,1 1-5-16,-1 3 0 0,-2-4-4 0,3 1-6 0,2 3-1 0,-5-4-3 16,3 0 0-16,-1 1-3 0,1-1-3 0,-3 2-2 0,5-5-2 0,-2 3-4 15,0 0-4-15,0 1-4 0,0-4-3 0,0 0-4 0,3 3-4 0,-3-2-4 16,3 2-3-16,0-3-3 0,-3 0-6 0,3 3 1 0,0-3-5 0,-2 0-1 16,2 1-3-16,0-1-2 0,1 0 1 0,-1-1-3 0,3 1-4 0,-2-4-1 15,0 2 0-15,2 2-1 0,-2-4 0 0,0-4 0 0,3 6-2 0,0-2 0 16,-1-3-1-16,1 3-1 0,0-2 0 0,0-2-1 0,0 1 1 0,0 1 0 15,1-2-1-15,-1-3 1 0,0 5 0 0,0-1 0 0,3-1 1 0,-3 2-2 16,0-1 2-16,0 0-1 0,0 4 0 0,-3-5 2 0,3 5 2 0,-1-1-1 16,-2-2 1-16,2 2-1 0,-2-3 2 0,0 6 0 0,-1-1 0 0,0-2 0 15,-3 0-1-15,6 0 1 0,-6 2 0 0,0-2 1 0,0 0-1 0,0 1 0 16,0 0 0-16,1 3-2 0,-3-4 1 0,1 0-1 0,-2 4 1 0,-1-4 0 0,4 2-1 16,-4 1 1-16,0 1-1 0,3 0 1 0,-1 1-1 0,-3-1 0 15,1 0 0-15,0-1 0 0,3 5 0 0,-3-4-1 0,2 3 1 0,-3 0-1 0,4 1 0 16,-4-3 0-16,1 6-2 0,0-4 0 0,0 1-2 0,0 3 1 15,0-4-2-15,-3 4 0 0,3 0 0 0,-2 0-1 0,0 0-3 0,-1 4 1 0,2-4-2 16,-2 3 1-16,-1 1 0 0,-2-2 1 0,2 2-1 0,0-1 0 0,-3 5 1 16,0-1 2-16,3 0-2 0,0 0 1 0,-3-1 0 0,0 1 0 0,1 1 1 15,2-1 2-15,-3 4 0 0,3-4 0 0,1 0 0 0,-1-1 0 0,0 1-1 16,1 4 3-16,0-4-2 0,2 0 1 0,-2-1-1 0,0-2 2 0,3 3-2 16,-1 0 3-16,1 0 0 0,-2-3 0 0,2 3 0 0,0-3 0 0,0 2 0 15,3-3-1-15,-3 5-1 0,1-5 0 0,2 4 0 0,-1-3-2 0,-2 3 0 16,5-3 2-16,-4 3-3 0,2-5-2 0,-2 6 0 0,4-1-1 0,-1 0 0 15,-2 0 1-15,3-1-4 0,-1 5 3 0,1 0-3 0,-1-1 2 0,0 1-1 16,0 3 1-16,1 0 1 0,-1 0 1 0,1 3 2 0,-1 1 0 0,0-1-1 16,0 1 1-16,1 2 0 0,-1-2 1 0,0 4 0 0,3-5 0 0,-3 0 2 15,3 4 0-15,0-3 0 0,-1 0-1 0,1 2-1 0,-1-2 1 0,1 3-1 16,1-4 1-16,-1 4 1 0,0 0 1 0,1 0-1 0,1-3 1 0,0 2-2 16,0 2 2-16,0-4-1 0,2 2 0 0,-3 2 1 0,1-5 0 0,0 4 0 15,2-4-1-15,0 4 1 0,-3-4 1 0,3 5 0 0,0-4-1 0,0 2 0 16,0 2 1-16,-1-5 1 0,1 4 0 0,0-4-1 0,-3 4 3 0,3-4-1 15,0 1 1-15,0 0-1 0,0-1 1 0,0 1 1 0,-2-4-1 0,2 0 1 16,0 0 1-16,-2 0 0 0,2-4 0 0,0 4 0 0,0-3 2 0,-3 0-2 16,3-2-1-16,-1 2 1 0,1 0 1 0,-3-4 0 0,1 4 1 0,0-1 0 15,-1 0 1-15,1-3 0 0,0 4-1 0,0-1 0 0,-3 1 1 0,1-1 0 16,0-2 2-16,-3 5 0 0,3-2 1 0,-1-1 1 0,-4 1 0 0,2-1-2 0,0 4 0 16,1-3 2-16,-3 0-2 0,1 2-2 0,-2-2 0 0,2-1 1 15,-2 5-1-15,-1-5 1 0,0 4-3 0,0-3 1 0,0-2-1 0,0 2-1 0,0 0 0 16,0 0-1-16,0 2-1 0,-3-2-1 0,3-1 0 0,0 1 0 15,-3 0 1-15,3-1-1 0,-1 4 0 0,-2-3 0 0,6-2-2 0,-6 2 0 16,0 0 0-16,3 0-1 0,0 2 1 0,0-2-1 0,-3 3-2 0,3-1 2 0,0 2-2 16,0-5 1-16,0 5-2 0,0-2 0 0,3 1 0 0,-5 1-1 15,2-2 1-15,0 5-1 0,3-4 1 0,-1 0 0 0,0 0-1 0,1 4 0 0,-2-5 0 16,3 5-1-16,-1-5 1 0,1 5-2 0,-1-3 1 0,1 1-1 16,2 2 1-16,-4 0 1 0,5-1-1 0,0 1 0 0,-1-1 0 0,0 4-2 0,1 0 3 15,0 0-1-15,-1 1 1 0,3 2 0 0,0-4 0 0,0 5 1 0,-1 3 0 16,3-3 0-16,0 3 0 0,-2 3-2 0,4-2 1 0,-2 2 1 0,0 0 3 15,3 4 1-15,-1-3 1 0,0 3 0 0,0 0 1 0,0 0-1 0,3-1 2 16,-1 2-1-16,-2-1 1 0,3 0-1 0,0 0-1 0,-1 3 1 0,0-2-1 16,3-2 0-16,-3 5-2 0,6-4 0 0,-4 3-1 0,-1 4 2 0,3-4 0 15,-1 2 0-15,0 2 0 0,0 0 0 0,1 0 0 0,-1 3 3 0,1-3 1 16,-1 0 1-16,3 4 0 0,-5-4 1 0,6 7 2 0,-4-7 1 0,3 2 1 16,-2 3 2-16,2-3 3 0,-2 3 0 0,3-3 2 0,-4 2-1 0,4-1 4 15,-1 1-1-15,-2-4 4 0,3 0-1 0,-3 0 3 0,2 0-3 0,-2 1 0 16,3-5 1-16,-1 1-3 0,-2-1 2 0,3 0-1 0,0 1-1 0,-4-4 0 15,4 3-1-15,0-2-1 0,-1 2 0 0,-2-3-1 0,3 0-2 0,-1 3 1 16,-2-3-2-16,3 1 4 0,-1-2-1 0,-2-2-4 0,3 3 1 0,-4-3-2 16,4-5-3-16,-4 5 3 0,2-4-2 0,0 0-1 0,-2-4-1 15,0 1 0-15,1-1-1 0,-1-2 0 0,0 2-1 0,-1-3 0 0,0-4-1 16,1 4 4-16,-2-4-1 0,1 1-2 0,1 0 1 0,-3-5-1 0,1 2-2 16,0-1 1-16,-1-1-4 0,0 2-1 0,1-5 0 0,-3 0 0 0,2 1 0 15,-1 0 0-15,1-4 0 0,-1 4 0 0,1-4 0 0,0-1 0 0,-1 1 0 16,-2-3 0-16,4 3 0 0,0-4 0 0,-3 1-1 0,2 0-5 0,1-1-1 15,1-3-1-15,1 0 1 0,0 4 1 0,2-4 0 0,2-4-1 0,0 4 4 16,0-3-3-16,2-1 2 0,3-3-1 0,-1 3 0 0,1-3-3 0,2 0-2 16,1 1 1-16,3-5-3 0,-1 4-3 0,3-4-2 0,-1 0-5 0,0 2-1 15,2-2-2-15,1-3-3 0,2 4-2 0,-2-1 0 0,0-3-1 0,3 3 3 16,-4-2 1-16,4 2 3 0,-1 0 2 0,-5 1 1 0,6 0 2 0,-1-1 2 16,-2-3 4-16,0 7 1 0,-1-3 0 0,1-1 3 0,-1 4 1 0,1-4 2 15,-1 0 1-15,-1 4 2 0,1 1 1 0,-1-5-1 0,-1 4 1 0,-1 0-1 16,2 0 2-16,-2 1 0 0,-2 2 1 0,1-3-2 0,-4 0 2 0,0 3-1 15,1-3 0-15,-1 4-2 0,-2-1-2 0,0 0-4 0,-4 2-4 0,3-2-6 16,-3 1-8-16,0 3-10 0,-3-4-11 0,-1 4-18 0,3 0-15 0,-3-4-19 16,-3 4-23-16,0 0-24 0,0 0-29 0,0 0-30 0,-4 0-37 0,7 0-82 15,-3-3-105-15,-4 3-73 0,3 0-57 0,-3 0-12 0,4-4 14 0,-4 4 23 16,3-3 31-16,-3 3 38 0,-3-7 39 0,3 3 45 0,-4-2 46 0,1-1 51 16,-1 3 57-16,0-7 81 0</inkml:trace>
  <inkml:trace contextRef="#ctx0" brushRef="#br3" timeOffset="-64612.94">8459 12119 39 0,'0'14'194'16,"0"-3"87"-16,-3 2 65 0,2 2 53 0,-2-1 39 0,-1 4 33 0,0-1 27 15,-1 3 25-15,3 2 19 0,-2 3 20 0,1 2 17 0,1 5 18 0,2-1-133 16,0 5-212-16,0-5-108 0,0 7-52 0,2 1-26 0,1-1-18 0,-3 0-5 16,0 2 1-16,0 2 4 0,-3 0 5 0,3 0 4 0,-2 0 5 0,0 0 8 15,-2 0 4-15,-2 0 6 0,5-1 3 0,-3 1 3 0,-2 0 0 0,2-3-1 16,3 3-3-16,-5-4-5 0,2-3-1 0,0 3-4 0,1-2-4 0,-1-5-5 15,1 4-4-15,2-6-4 0,-2 2-4 0,2-3-6 0,-2-3-5 0,3-1-4 16,-3 1-4-16,2-5-8 0,-2 2-19 0,3-5-5 0,-1 4 0 0,1-8 0 16,-3 2 0-16,0-1 0 0,3-3 0 0,-1-1 0 0,-2-3 0 0,3 3 0 15,0-2 0-15,0-1 0 0,0-1-16 0,0-2-45 0,0-1-18 0,0-3-26 16,0 4-32-16,0-4-34 0,0 0-41 0,0 0-55 0,0 0-65 0,0 0-115 16,-3-4-142-16,3-3-53 0,-4 1-12 0,3-1 16 0,-5-4 26 0,2-3 36 15,-3-1 41-15,2 2 47 0,-5-5 51 0,2-2 58 0,-3-2 58 0,-6-6 70 16,2 1 75-16</inkml:trace>
  <inkml:trace contextRef="#ctx0" brushRef="#br3" timeOffset="-42308.99">19273 9960 4 0,'0'0'39'0,"0"0"19"0,0 0 18 0,0 0 19 0,0 0 22 0,0 0 28 16,0-4 29-16,0 4 31 0,0 0 30 0,0 0 11 0,-3-3-2 0,3 3-4 16,0 0-2-16,0 0-5 0,0 0-2 0,0-4-2 0,0 4 2 0,0 0-7 0,0-3-7 15,0 3-17-15,0-4-22 0,0 4-16 0,0 0-20 0,-2-3-10 0,2 3-9 16,0-4-4-16,0 4-4 0,-2-4-7 0,2 4-3 0,-3-2-6 0,3 2-8 16,0-7-7-16,0 7-7 0,-1 0-6 0,1 0-1 0,0-4-4 0,0 4-2 15,0 0 0-15,-6-4 0 0,6 4-2 0,0-3 0 0,0 3 1 0,-4 0-2 16,4 0-1-16,0 0-3 0,-1 0 1 0,1 0-3 0,-3-4-1 15,3 4-2-15,-3-3-1 0,-1 3-2 0,4 0-4 0,0-4-2 0,0 4-2 0,-1 0-2 16,1 0-2-16,-6-3-1 0,5 3-1 0,1 0 1 0,-3-4-1 16,1 4 0-16,2 0-3 0,-5-4-1 0,4 2-1 0,1 2-2 0,-3 0 0 0,0-5-2 15,2 3-2-15,-2 2 1 0,2 0-4 0,-2-4 0 0,0 1-2 0,-1 3 0 16,3 0-4-16,1-4 0 0,-6 4 0 0,5-4-4 0,1 4 2 0,-3-3-2 16,0 3 0-16,-1 0 1 0,3-4-2 0,-2 1 0 0,-1 3-1 0,1 0 1 15,2-4 0-15,-5 0 1 0,5 4-1 0,-2 0 2 0,2-3-1 16,-5 3-1-16,5-4 1 0,-5 4 2 0,5-2-2 0,-2 2 0 0,-1 0 0 0,1-4 0 15,-1 4-1-15,3-3 2 0,-5 3-2 0,5 0 0 0,-5-4-2 0,2 4-1 16,3 0 2-16,-5 0-1 0,2-4-2 0,3 4-1 0,-5-3-1 0,2 3 1 16,0 0 1-16,0 0-1 0,-2-4-1 0,2 4-1 0,3 0-2 0,-6-3 2 15,3 3-2-15,-2 0 0 0,2 0-1 0,0 0 0 0,0-4 1 0,-2 4 1 16,1-3-2-16,-1 3 1 0,2 0-1 0,-3 0 0 0,6 0 1 0,-6 0 0 16,3 0 1-16,-2 0-1 0,2 0 1 0,-3 0 1 0,3 0 0 0,-3 0 0 15,3 0 1-15,-3 0 0 0,0 0 0 0,2 0 1 0,-1 0-1 0,-1 0-1 16,2 3 0-16,-5-3 1 0,3 4 1 0,2-4-1 0,-2 0 0 0,-3 3-2 15,3-3 1-15,-1 4-1 0,0-4-1 0,1 3 2 0,-3-3-2 0,2 4 1 16,-2 0-1-16,4-4 0 0,-3 3 0 0,1 1-2 0,-2-4 1 0,4 2-1 16,-3 2 1-16,0-4 0 0,3 3 1 0,-1 1 0 0,-2 0-1 0,0-4 0 15,2 3 2-15,-1-3-1 0,1 4 0 0,-2-4-1 0,2 3 0 0,1 1 0 16,-1-4 1-16,0 4-1 0,1-4 2 0,-3 3-2 0,2 1 0 0,-2-4-2 16,2 2 2-16,1 3 0 0,-3-5-1 0,2 2 0 0,-1 2-2 0,-2 0 2 15,4-4 0-15,-3 3 0 0,0 1 1 0,0-1 0 0,2 1 0 0,-1-1 1 16,1-3 0-16,-2 4-1 0,3 0 0 0,-4-1 1 0,4 1 1 0,0-2-1 15,0 2 0-15,1-4 0 0,-2 4 2 0,2-1-2 0,-4 1 1 0,5-4 1 0,0 3 0 16,-3 1 1-16,3-4 0 0,-3 3-1 0,3 1 2 0,-3 0 1 16,2-4-1-16,-1 3-2 0,0 1 3 0,2-2-3 0,0 2 1 0,0-4 0 0,0 4 0 15,-2-1-2-15,2 1 1 0,-3-1 0 0,6 1-2 0,-5-1 0 0,1 1-1 16,-1 0 0-16,2-1 1 0,0 1-1 0,0 2 0 0,-2-3 0 0,2-3 0 16,3 8 3-16,-5-5-1 0,2 1-2 0,3-1 3 0,-5 1-2 0,5 0 3 15,-5-1 0-15,2 1 1 0,3-2 0 0,-5 3 0 0,5-3 2 0,-3 2-1 16,1 0 0-16,0-1 2 0,-1 1-2 0,3-1 2 0,-2 1-2 0,-1-1 1 15,1 1-1-15,0 0 1 0,-1-2-1 0,3 3-1 0,-5-3 0 0,5 2 0 16,-3 0 1-16,1 3-1 0,-1-4 1 0,1 1-1 0,-1 3-1 0,0-3-1 16,1 3-1-16,-1-5 2 0,1 2 0 0,-1 3 0 0,1-3 0 0,-1 3 1 15,3-4 0-15,-5 1-1 0,5 0 1 0,-5 3-1 0,5-5-2 0,-2 2 2 16,2 3-1-16,-5-3 0 0,2-1-1 0,3 1 2 0,-2 3-2 0,0-3 1 16,-1-1-1-16,3 1 1 0,-2 3-1 0,0-7 0 0,2 6-1 0,-2-2 2 15,0-1-1-15,-1 1 1 0,3 3 1 0,-2-3-1 0,0-1 1 0,2 1-1 16,-2-2 1-16,2 3 0 0,-2 1-1 0,0-2 0 0,2-1 2 0,-2 1-1 15,0-1 1-15,-1 1-1 0,4 3 2 0,-1-3-2 0,-5-1 1 0,6 1 2 16,-4-2-1-16,4 2-1 0,-1 0 2 0,-2-1-2 0,0 1 0 0,2-1 0 16,-2 1 0-16,3-1 1 0,-1 1 0 0,1 0-1 0,-6-1 0 0,6 1-1 15,-1-2-2-15,1 2 0 0,-5-1 1 0,5 1-1 0,-2 0 0 0,-1-1 0 16,2 1 2-16,1-1 0 0,-3 1-2 0,0 0 1 0,3-4-2 0,-1 7 1 16,-2-5 0-16,3 3 1 0,-1-5 2 0,1 2-1 0,-3 2 0 0,0 0 1 15,3-1 1-15,0 1-2 0,-1-4 0 0,1 0-1 0,-3 7-1 0,3-3 2 16,0-1 1-16,0 1-2 0,0-4 1 0,-2 2-2 0,2 3 1 15,0-5-1-15,0 2 0 0,0 2 0 0,0-4 0 0,-2 4-1 0,2 3 3 16,0-7 0-16,0 3 0 0,0 1-1 0,0-4 1 0,0 7 1 0,0-3-1 16,0-1-1-16,0-3 1 0,2 4 0 0,-2 2 0 0,0-2-1 0,0-1 1 15,0 1 2-15,0-1-3 0,0 1 1 0,0-1 2 0,2 1-1 0,-2 0 0 16,0-1 1-16,0 1 1 0,3 2 1 0,-2-3-3 0,-1 1 4 16,3 0 1-16,0-1 2 0,-2 1-2 0,-1-1 3 0,3 1 0 0,-2 0-1 0,2-1-6 15,0 1-6-15,-2-2 0 0,4 2 0 0,-3 3 0 0,1-3 0 16,-2-4 0-16,5 7 0 0,-5-4 0 0,3 1 0 0,2 0 0 0,-5-1 0 15,3 1 0-15,-1-2 0 0,1 3 0 0,-1 1 0 0,1-6 0 0,0 4 0 16,2-1 0-16,-5 1 0 0,3-1 0 0,2 1 0 0,-2-1 0 0,0 1 0 16,0-4 0-16,2 4 0 0,-2-1 0 0,3 1 0 0,-3-2 0 0,3 2 0 15,-2-4 0-15,1 4 0 0,1-1 0 0,-2 1 0 0,2-4 0 0,3 3 0 16,-3 1 0-16,-2-1 0 0,2 1 0 0,3 0 0 0,-2-4 0 0,2 7 0 16,-5-7 0-16,5 2 0 0,-3 2 0 0,1-1 0 0,2 1 0 0,-5 0 0 15,5-1 0-15,-2 1 0 0,-1-1 0 0,3 1 0 0,-5 0 0 0,2-4 0 16,3 3 0-16,-3 1 0 0,-2-2 0 0,2 2 0 0,3-4 0 0,-4 3 0 15,0 1 0-15,4-4 0 0,-3 4 0 0,1-4 0 0,-1 0 0 0,1 3 0 16,-1-3 0-16,3 4 0 0,-2-4 0 0,1 0 0 0,-3 3 0 0,4-3 0 16,-2 4 0-16,1-4 0 0,0 0 0 0,0 0 0 0,-3 0 0 15,6 4 0-15,-6-4 0 0,3 0 0 0,0 0 0 0,0 3 0 0,0-3 0 16,0 4 0-16,0-4 0 0,-3 2 0 0,3-2 0 0,0 5 0 0,0-5 0 0,0 0 0 16,-2 2 0-16,-1-2 0 0,1 0 0 0,2 4 0 0,-2-4 0 15,-1 0 0-15,1 0 0 0,2 4 0 0,-3-4 0 0,1 0 0 0,-2 0 0 16,1 0 0-16,0 0 0 0,-1 3 0 0,2-3 0 0,-2 0 0 0,-1 0 0 15,3 0 0-15,-3 0 0 0,0 0 0 0,0 0 0 0,1 0 0 0,1 0 0 16,0 0 0-16,-5 0 0 0,6 0 0 0,-3 0 0 0,3 0 0 0,-3 0 0 16,2 0 0-16,-1 0 0 0,1 0 0 0,-1 0 0 0,1-3 0 0,0 3 0 15,-1 0 0-15,2 0 0 0,-2 0 0 0,2 0 0 0,-3-4 0 0,3 4 0 16,0 0 0-16,0 0 0 0,-3-4 0 0,3 4 0 0,0-2 0 0,0 2 0 16,-3 0 0-16,0 0 0 0,6-5 0 0,-6 5 0 0,3 0 0 0,-3-2 0 15,3 2 0-15,0 0 0 0,-3 0 0 0,3-4 0 0,-3 4 0 0,3-3 0 16,-3 3 0-16,0 0 0 0,3-4 0 0,-3 4 0 0,3 0 0 15,-3-4 0-15,3 4 0 0,-3-3 0 0,2 3 0 0,-1 0 0 0,1 0 0 16,-1-4 0-16,1 4 0 0,-2-3 0 0,3 3 0 0,-6 0 0 0,5 0 0 16,-1 0 0-16,1-4 0 0,-2 4 0 0,0 0 0 0,0 0 0 0,2-4 0 15,-2 4 0-15,0-3 0 0,0 3 0 0,0 0 0 0,2-4 0 0,-2 4 0 16,0-2 0-16,0 2 0 0,2 0 0 0,-2-4 0 0,0 4 0 0,0-3 0 16,0 3 0-16,2 0 0 0,-2-4 0 0,0 4 0 0,0 0 0 0,2-4 0 15,-1 1 0-15,1 3 0 0,-5 0 0 0,6-4 0 0,-3 4 0 0,1-3 0 16,0 3 0-16,-1-4 0 0,0 4 0 0,0-4 0 0,1 4 0 0,1-3 0 15,0 3 0-15,-5-4 0 0,6 2 0 0,-4 2 0 0,1-4 0 0,0 1 0 16,0 3 0-16,1-4 0 0,-3 4 0 0,3-4 0 0,-1 1 0 0,-2 3 0 16,3-4 0-16,-3 1 0 0,2 3 0 0,1-4 0 0,-3 1 0 0,2-1 0 15,1 4 0-15,-3-6 0 0,3 2 0 0,-1 1 0 0,1-1 0 0,-1 0 0 16,0 1 0-16,-1-1 0 0,1-3 0 0,1 4 0 0,-3-1 0 16,2-2 0-16,1 1 0 0,-3 3 0 0,0-5 0 0,3 3 0 0,-3-3 0 15,2 3 0-15,-2-3 0 0,3 3 0 0,-3-3 0 0,0 5 0 0,1-2 0 0,-1-3 0 16,0 3 0-16,0 1 0 0,0-4 0 0,1 3 0 0,-3 0 0 15,2 1 0-15,0-3 0 0,0 2 0 0,-2 1 0 0,0-1 0 0,3-3 0 16,-1 3 0-16,-2-3 0 0,0 4 0 0,0-1 0 0,2 0 0 0,-2-2 0 16,0 3 0-16,0-1 0 0,0 0 0 0,0-3 0 0,0 4 0 0,0-1 0 15,-2-3 0-15,2 3 0 0,0 2 0 0,0-5 0 0,0 3 0 0,-2 1 0 16,-1-1 0-16,3-3 0 0,0 0 0 0,-2 3 0 0,0-2 0 0,2 1 0 16,-2-1 0-16,2 3 0 0,0-5 0 0,-3 5 0 0,1-4 0 0,2-1 0 15,-2 5 0-15,0-3 0 0,2-1 0 0,-2 3 0 0,-1-3 0 0,1 0 0 16,2 3 0-16,-2-3 0 0,0 1 0 0,-1-1 0 0,3 3 0 15,-2-3 0-15,0 3 0 0,2-3 0 0,-2 0 0 0,0 3 0 0,-1 2 0 0,3-5 0 16,-4 0 0-16,4 3 0 0,-2-3 0 0,2 3 0 0,-5-3 0 0,5 3 0 16,-2 2 0-16,0-5 0 0,0 0 0 0,2 3 0 0,-2-3 0 15,-1 3 0-15,1 1 0 0,2-5 0 0,-2 1 0 0,-1 5 0 0,-1-5 0 16,4 3 0-16,-2-3 0 0,-3 3 0 0,5-3 0 0,-4 4 0 0,4-5 0 16,-2 6 0-16,-3-5 0 0,5 3 0 0,-2 0 0 0,0-3 0 0,-1 4 0 15,2-4 0-15,-2 3 0 0,1 0 0 0,0-3 0 0,-1 5 0 0,2-2 0 16,-2-3 0-16,1 3 0 0,2 1 0 0,-5-4 0 0,5 3 0 0,-2 0 0 15,0 2 0-15,0-3 0 0,2 3 0 0,-5-2 0 0,5 1 0 0,-2-1 0 16,0 0 0-16,-1 1 0 0,2 3 0 0,-2-4 0 0,1 1 0 0,0-1 0 16,-1 0 0-16,2 4 0 0,-2-3 0 0,1-1 0 0,0 2 0 0,-1 2 0 15,2-4 0-15,-5 1 0 0,5-1 0 0,-2 0 0 0,1 1 0 0,-3-1 0 16,4 1 0-16,-2-1 0 0,1 1 0 0,0-1 0 0,-1 0 0 0,2 2 0 16,-2-2 0-16,1 1 0 0,2-1 0 0,-5 4 0 0,5-7 0 0,-1 7 0 15,1-4 0-15,-6 1 0 0,6-1 0 0,-1 1 0 0,-2 3 0 0,2-4 0 16,1 0 0-16,-3 4 0 0,0-2 0 0,3 2 0 0,-1-4 0 15,-2 1 0-15,2 3 0 0,1-4 0 0,-6 0 0 0,6 4 0 0,-4-3 0 16,4 3 0-16,-2-4 0 0,-3 1 0 0,5 3 0 0,-1 0 0 0,-5-4 0 16,5 1 0-16,-2 3 0 0,2-4 0 0,-5 4 0 0,5 0 0 0,-3-4 0 15,1 2 0-15,0 2 0 0,2 0 0 0,-5-5 0 0,2 3 0 0,3 2 0 16,-2-4 0-16,-1 4 0 0,1 0 0 0,-1-3 0 0,1 3 0 0,-1 0 0 16,3-4 0-16,-5 4 0 0,5 0 0 0,-2-4 0 0,-1 4 0 0,1-3 0 15,-1 3 0-15,1 0 0 0,-1-4 0 0,3 4 0 0,-5-3 0 0,5 3 0 16,-5 0 0-16,6 0 0 0,-4 0 0 0,3-4-154 0,1 4-147 0,-6 0-36 15,2 0-46-15,-3-4-50 0,3 4-86 0,4 0-101 0,-7 0-28 0,0 0 9 16,2 0 23-16,-2 0 31 0,0-3 37 0,-1 3 45 0,-2-6 49 0,2 2 52 16,-2 1 55-16,2-5 57 0,-3-2 69 0,0 3 73 0</inkml:trace>
  <inkml:trace contextRef="#ctx0" brushRef="#br3" timeOffset="-39904.6">18286 10436 8 0,'-3'0'120'0,"3"0"77"0,-1 4 54 15,1-4 41-15,0 0 33 0,-3 3 31 0,3-3 26 0,0 0 23 0,0 0 24 16,0 0 20-16,0 0 21 0,0 0-25 0,0 0-49 0,0 0-87 0,0 4-106 16,0-4-53-16,4 2-28 0,-4-2-10 0,4 0-7 0,2-2-4 0,-2 2-7 15,3 0-1-15,0 0-8 0,-2-4-3 0,5 1-3 0,-2 3-7 0,2-4-8 16,-2 4-6-16,2-7-13 0,-2 7-9 0,2-4-9 0,1 1-6 0,-3 3-5 15,0-4-6-15,2 4-6 0,-3-4-8 0,1 4-8 0,2-2-14 0,-4 2-17 16,0 0-22-16,0-5-25 0,-1 5-27 0,2 0-25 0,-3-2-24 0,2 2-18 0,-5 0-57 16,-1 0-75-16,0 0-79 0,5 0-82 0,-5 0-25 0,0 0-1 0,0 0 20 15,0 0 26-15,0 0 35 0,0 0 38 0,0 0 42 0,0 2 40 0,-5 3 38 16,5-5 42-16,-1 0 62 0,-5 0 71 0</inkml:trace>
  <inkml:trace contextRef="#ctx0" brushRef="#br3" timeOffset="-39716.56">18442 10405 12 0,'0'0'140'0,"0"0"75"0,0 0 49 0,0 0 36 15,0 0 28-15,0 7 23 0,-3-5 25 0,3 2 26 0,0 0 25 0,0-1 27 16,0 1 24-16,0-1 25 0,0 5-91 0,0-5-154 0,0 3-79 0,0-1-41 16,0 1-16-16,3 5-5 0,-3-4-2 0,0 0 1 0,0 0-7 0,1 3-8 0,-1-3-12 15,3 4-13-15,-1-4-9 0,-2 0-12 0,2-1-9 0,1 1-12 0,-2 1-9 16,-1-1-10-16,3 0-8 0,0-3-12 0,-2 3-17 0,2-5-17 0,-2 2-24 16,2-1-21-16,0 1-20 0,-2 0-23 0,3-4-18 0,2 0-16 0,-6 0-24 15,1 0-26-15,4 0-63 0,0 0-76 0,1-4-66 0,-4 4-53 0,2-7-10 0,2 3 15 16,-5 2 24-16,3-5 33 0,2-1 32 0,-5 5 37 0,2-4 32 0,-1-4 34 15,-2 5 39-15,2-1 45 0,-2-1 62 0</inkml:trace>
  <inkml:trace contextRef="#ctx0" brushRef="#br3" timeOffset="-38972.13">18559 10376 11 0,'2'-4'138'0,"0"1"75"16,-2 3 51-16,0 0 40 0,3-4 32 0,-1 2 26 0,-2 2 24 0,0 0 24 0,0 0 24 16,0 0 29-16,0 0 26 0,0 0 28 0,2 2-86 0,1 2-152 0,-3-1-78 15,1 5-38-15,-1-5-21 0,0 8-7 0,0-7 0 0,0 5 1 0,0-2 0 16,0 1 6-16,0 2-4 0,0 1-8 0,0 0-6 0,0-5-10 0,3 5-10 15,-3-4-10-15,2 4-8 0,-2-4-10 0,0-1-8 0,0 1-8 0,2-3-8 16,-2 3-8-16,3 0-6 0,-3-3-8 0,0-4-6 0,1 3-5 0,-1-3-4 0,3 0-3 16,-3 0-4-16,0 0-2 0,0 0-3 0,4 0 0 0,-1-3-8 0,-1-1-8 15,2-3-10-15,-2 0-10 0,3 3-11 0,-3-3-12 0,2 1-11 0,1-1-9 16,0-4-7-16,-1 4-7 0,0 0-6 0,-1-1-7 0,1 6-1 0,-2-5-5 0,0 3 4 16,3 1 6-16,-3-1 6 0,2 4 10 0,-4 0 8 0,3 0 13 0,1 0 7 15,1 4 10-15,-3-4 6 0,2 3 9 0,-2 1 5 0,1 3 8 0,-1-5 5 16,2 6 7-16,-1-5 5 0,-1 4 6 0,0 0 4 0,0-3 1 0,0 3 2 15,1-1 3-15,-1-2-1 0,-2 0 2 0,2 3-1 0,0-4 1 0,1 1-3 16,-3-1 2-16,0-3-3 0,2 4-3 0,-2-4-3 0,0 0-3 0,0 0-8 0,0 0-4 16,4 0-14-16,-4 0-11 0,0 0-14 0,5 0-12 0,-3 0-15 0,0 0-12 15,0-4-12-15,3 1-10 0,-3 3-10 0,0-7-7 0,1 3-3 0,-1 1-3 16,2-1 3-16,-2-2 4 0,1 2 9 0,-1-3 10 0,-2 3 12 0,4-3 15 16,-4 4 11-16,2-4 12 0,1 3 13 0,-3-2 9 0,0 1 10 0,2 3 10 15,-2-5 11-15,0 3 7 0,0 0 11 0,0 4 7 0,-2-3 9 0,2-4 11 0,0 7 8 16,0 0 6-16,0 0 7 0,0 0 6 0,0 0 4 0,0 0 3 0,0 0 3 15,0 0 0-15,0 0 3 0,0 0 1 0,-5 0-3 0,1 0 2 0,4 3-5 16,-2 1-4-16,-1-1-3 0,1 5-1 0,2-5-3 0,-4 3 1 0,4-1 0 0,-2 1 1 16,-1 1-1-16,1 0-1 0,0 0-2 0,2-3-2 0,0 3-8 15,-3-3-3-15,3 2-6 0,-2-2-3 0,2-4-6 0,0 3-4 0,0-3-3 0,0 0-10 16,2 4-1-16,-2-4-6 0,0 0-3 0,0 0-4 0,0 0-6 0,5 0-6 16,0 0-8-16,-3-4-5 0,2 1-9 0,1-1-6 0,-1 0-7 0,3-2-5 15,-3 3-5-15,3-1-1 0,-5-3-6 0,4 3-1 0,-1 1-5 0,1-1 1 0,-1 4 1 16,0-3 2-16,-1 3 7 0,0 3 7 0,3-3 6 0,-3 4 5 0,1-4 7 15,0 3 6-15,1 1 2 0,-1-1 4 0,-1 1 6 0,0 0 4 0,1-1 3 16,0 1 7-16,-4-4 2 0,4 2 2 0,0-2 1 0,-4 4 3 0,-1-4-3 16,6 0-6-16,-2-4-6 0,-3 4-10 0,5-2-10 0,-5-2-11 0,3 1-14 15,-1-1-14-15,0 0-16 0,-2-3-14 0,2 0-11 0,-1 0-15 0,3 1-30 0,-4-1-40 16,-1-4-50-16,3 0-53 0,0 0-51 0,-2 2-44 0,-1-2-12 0,3 0 2 16,-2 0 17-16,-1-2 21 0,0 2 26 0,3 1 23 0,0-1 42 0,-3-2 46 0,1 2 62 15,-1 4 64-15,0-4 65 0,3 5 67 0,-2-5 65 0,-1 4 71 0,3 0 56 16,-3 3 53-16,3 1 36 0,-3-1 31 0,0 4 26 0,0 0 20 0,0 0 10 15,0 0-3-15,1 0-16 0,3 4-29 0,-1-1-41 0,0 1-47 0,-2-1-32 16,2 5-29-16,0-1-21 0,1 0-18 0,-3 3-5 0,5 0 0 0,-5 1 4 0,3 0 2 16,2-1-4-16,-5 4-10 0,5-3-11 0,-5 2-11 0,2-2-9 0,-2 3-7 15,5-3-10-15,-6 2-14 0,1-2-8 0,2 0-11 0,-2 3-12 0,2-4-8 16,0 0-10-16,-2 1-11 0,-1-4-11 0,4-1-15 0,-4 2-22 0,6-1-30 16,-6 0-35-16,1 0-38 0,2-3-46 0,0-1-48 0,-2 1-89 0,-1-2-106 0,0-2-96 15,4 0-84-15,-4 0-31 0,6 4-2 0,-6-4 13 0,0 0 26 0,1 0 38 16,-1 0 43-16,3-6 54 0,-3 6 55 0,0-7 62 0,0-1 64 0,1 1 84 15,-1-3 87-15</inkml:trace>
  <inkml:trace contextRef="#ctx0" brushRef="#br3" timeOffset="-38785.09">19256 10390 49 0,'6'4'213'0,"-2"0"94"0,-2 3 63 0,0-5 50 0,-2 3 42 16,0-3 38-16,0 2 37 0,3 3 33 0,-3 0 33 0,0-3 32 0,0-4 33 15,-3 4 36-15,3-1-131 0,0 1-222 0,-2-2-113 0,2-2-57 0,0 5-32 16,0-5-14-16,-2 2-12 0,2-2-9 0,0 0-10 0,-3 4-9 0,3-4-14 15,0 0-72-15,0 0-9 0,0 0 0 0,0 0 0 0,0 0 0 0,0 0 0 16,0 0-59-16,0 0-82 0,0 0-41 0,-1-4-50 0,-5 2-54 0,2 2-135 16,3-5-171-16,1 3-70 0,-6-2-23 0,5 1 6 0,-2-1 20 0,2-3 35 15,-5 3 45-15,2 1 48 0,4-1 53 0,-4-2 59 0,0 1 62 0,-2-1 68 0,1 3 73 16</inkml:trace>
  <inkml:trace contextRef="#ctx0" brushRef="#br3" timeOffset="-34924.5">17817 10580 16 0,'0'0'86'16,"0"0"39"-16,0 0 32 0,0 0 31 0,0 0 31 0,0 0 27 0,0 0 26 15,0 0 25-15,0 0 27 0,0 0 24 0,0 0 22 0,0 0-34 0,0 0-66 16,0 0-43-16,0 0-28 0,0 0-21 0,4 0-14 0,-4 0-18 0,0 0-12 16,2 2-11-16,-2-2-10 0,5 4-10 0,-5-4-8 0,0 0-6 0,2 3-10 15,-2-3 0-15,2 4-3 0,0 0-2 0,-2-4-2 0,3 3-2 0,-3-3-3 0,2 4-3 16,-2 3-4-16,2-3-4 0,-2-1-2 0,3 1-3 0,-3-2-6 16,2 3-1-16,-2 1-3 0,0-2-2 0,0 3-4 0,2-4-2 0,-2 4 1 0,0-3-3 15,0 3 1-15,0-1-3 0,0-2-1 0,0 3-1 0,0 0 0 16,0-3-1-16,0 3-2 0,0 0 1 0,-2-3-1 0,2 2-1 0,0 1 0 0,0-3-1 15,0 3 0-15,0 0-1 0,-2-3-1 0,2 3 2 0,-3-5-1 0,3 5 1 16,0-3-2-16,-2 0 0 0,2 3-3 0,0 0 0 0,-2-3-2 0,-1 3 0 16,1-5-1-16,0 5-1 0,2-3 0 0,-2 3-2 0,0-3-1 0,-1 3-1 15,1 0 0-15,0 0-1 0,0-3 0 0,2 2-2 0,-2 1 1 0,-1 0 2 16,1 0-1-16,0 1 2 0,-1-1-1 0,2-1 2 0,-2-3-1 0,3 5 1 16,-2-1 2-16,0 0-1 0,-1-3 0 0,2-1 1 0,-2 3 0 0,3-2 0 15,-2 3 1-15,0-3-1 0,-1-1 0 0,2 4-1 0,-2-3 1 0,1 0-1 16,0 3-2-16,-1-5 1 0,1 3-1 0,0 1-1 0,-1-2 1 0,2 3 1 15,-2-4-1-15,1 1-1 0,2 3 0 0,-5-3-1 0,4-1 1 0,-2 1 1 16,1 2-2-16,0-2 0 0,-1 3 1 0,2-4 1 0,-2 1-1 0,0 3 1 16,-1-3 0-16,4-1 0 0,-1 1-4 0,-5 2 3 0,2-2 1 0,2-1-1 15,0 1-2-15,-1-1 0 0,-1 1 0 0,2 3 1 0,-3-3-2 0,4-1-1 16,-5 1 0-16,2 2-3 0,3-3 3 0,-5 1 0 0,2 0 1 0,3 3-1 16,-5-4-2-16,2 1 1 0,2 0 1 0,-3 3 0 0,1-5 0 0,0 5 1 15,1-3 2-15,-1 0 1 0,0 3-2 0,0 0 1 0,-2-4-2 0,5 5 2 16,-5-5 1-16,2 1-1 0,0 2 0 0,0 1 1 0,0-3-2 0,-2 3 2 15,2 0-2-15,0-3-1 0,0 3 0 0,-2-1-1 0,2-2 2 0,3 3-1 16,-6-4 0-16,3 4 1 0,-2 1-2 0,2-5 2 0,0 3 1 0,0 1 1 16,-2 1-2-16,2-5 0 0,-3 4 0 0,3 1 2 0,0-1 0 0,0 0 2 15,-2-1-2-15,1 1 3 0,-1 0-1 0,2 0-1 0,-3 1 2 0,3-1-1 16,1-1 0-16,-2-2 0 0,-1 3 0 0,2 0 2 0,0 0-2 0,-3-3 2 16,6 3 0-16,-5-1-3 0,-1 1 1 0,3-3 0 0,0 3 0 0,0 0-2 15,0 0 2-15,-3-1 1 0,3-2-1 0,-3 3 0 0,1 0 0 0,2 0-1 16,-3 1 1-16,3-1-2 0,-3 0-2 0,3-1 2 0,-3-2 1 0,6 3-1 15,-6 0 2-15,3 0-1 0,-3 4 0 0,3-5-2 0,-2 1 0 0,0 0 0 16,1 0 1-16,-2 1 0 0,3-1-1 0,0-1 2 0,0 1-1 0,-1 0-1 16,0 4-3-16,1-7-1 0,0 3 0 0,0-1 1 0,-1 1-1 0,0 0-1 0,4-3-1 15,-5 3-1-15,2 0 1 0,2-1-4 0,-3-1 1 0,4 1 0 16,-4 1-2-16,0-3 2 0,4 3 1 0,-4 0 1 0,0 0-1 0,4-1 0 0,-4 2 0 16,0-1 0-16,1 3 2 0,0-2 0 0,-1-1-1 0,0-1 1 0,1 1-2 15,0 0 1-15,-1 0 0 0,1 1 1 0,2-1 0 0,-3-1-2 0,3 1-1 16,-2-3 1-16,1 3-1 0,1 0 1 0,-2 0-2 0,2-1 1 0,-1 1 0 15,1 1 1-15,0-5 0 0,-1 4 0 0,1 0 0 0,0-3-2 0,0 2 2 16,0 1 0-16,2-3 0 0,-3 3 2 0,1-3-1 0,2 3 0 0,-2-4 1 16,2 1 0-16,-2 0 1 0,2 3-1 0,0-5 0 0,0 2 0 0,0-4-1 15,0 4 1-15,0-4-1 0,0 3 2 0,0-3-2 0,0 4 1 0,0-4 0 16,0 3-1-16,0-3 0 0,0 0 3 0,0 0 0 0,2 4 1 16,-2-4 4-16,2 0 0 0,-2 0 5 0,5 3 2 0,-5-3-2 0,2 0 3 15,-2 0-1-15,4 0 4 0,1 0 1 0,2 0 1 0,-5 0 1 0,2-3 1 16,1 3-2-16,1 0 0 0,-1-4-2 0,1 1 1 0,-1 3-4 0,2-4-1 15,-3 1 0-15,3-1-10 0,-1 0-6 0,1 2 0 0,-1-5 0 0,1 3 0 16,-3 0 0-16,6 1 0 0,-4-4 0 0,0 3 0 0,1-3 0 0,-2 3 0 16,1-3 0-16,1 5 0 0,0-6 0 0,-3 5 0 0,3-4 0 0,-3 0 0 15,3 3 0-15,-3-2 0 0,3 1 0 0,-3-1 0 0,2 3 0 0,-2-5 0 16,3 1 0-16,-6 4 0 0,3-5 0 0,2 1 0 0,-1 5 0 0,1-5 0 16,-2 3 0-16,0-3 0 0,0 0 0 0,2 3 0 0,-2-3 0 0,0 1 0 15,0 2 0-15,2-3 0 0,-5 3 0 0,3 1 0 0,2-4 0 0,-2 3 0 16,0-3 0-16,0 3 0 0,0 2 0 0,-1-5 0 0,1 3 0 15,2 0 0-15,-5 1 0 0,3-4 0 0,2 0 0 0,-5 3 0 0,3-2 0 16,2 1 0-16,-2-1 0 0,0-1 0 0,0 3 0 0,2-3 0 0,-2 0 0 16,0 0 0-16,0 1 0 0,0-1 0 0,2 3 0 0,-2-3 0 0,0 0 0 15,0 0 0-15,2-1 0 0,-5 6 0 0,3-5 0 0,2 3 0 0,-2-3 0 16,0 0 0-16,-1 3 0 0,1 1 0 0,-1-1 0 0,1-2 0 0,-3 2 0 16,5 1 0-16,-5-1 0 0,2 4 0 0,-2-4 0 0,5 1 0 0,-5-1 0 15,2 1 0-15,0-1 0 0,-2 1 0 0,3 3 0 0,-1-4 0 0,0 0 0 16,-2 2 0-16,3-3 0 0,-1 3 0 0,0-2 0 0,-2 1 0 0,3-1 0 15,-1 0 0-15,1 1 0 0,2-1 0 0,-5 1 0 0,2-1 0 0,1 0 0 16,-1 1 0-16,-2-3 0 0,3 2 0 0,2 1 0 0,-5-1 0 0,2 4 0 16,-1-7 0-16,0 7 0 0,2-4 0 0,-1 1 0 0,0-1 0 0,-2 4 0 15,2-3 0-15,-2-1 0 0,5 0 0 0,-5 2 0 0,2 2 0 0,-2-4 0 16,2 1 0-16,0-1 0 0,-2 4 0 0,4-4 0 0,-3 1 0 16,-2-1 0-16,4 1 0 0,1-1 0 0,-5 1 0 0,2 3 0 0,2-4 0 15,-1 0 0-15,0 2 0 0,-2-2 0 0,2 1 0 0,-2 3 0 0,2-4 0 0,0 0 0 16,-2 4 0-16,2-3 0 0,-1-1 0 0,0 1 0 0,1 3 0 15,-2-4 0-15,-1 4 0 0,5-3 0 0,-3 3 0 0,-2 0 0 0,3-4 0 16,-3 4 0-16,1 0 0 0,2 0 0 0,-3 0 0 0,0 0 0 0,2-4 0 16,-2 4 0-16,2-2 0 0,-2 2 0 0,0 0 0 0,5 0 0 0,-5 0 0 15,0 0 0-15,5 0 0 0,-5 0 0 0,0 0 0 0,4 0 0 0,-4 0 0 16,0 0 0-16,0 0 0 0,4 0 0 0,-4 0 0 0,0 0 0 0,3 0 0 16,-3 0 0-16,0 0 0 0,4 0 0 0,-4 0 0 0,0 0 0 0,4 0 0 15,-4 0 0-15,0 0 0 0,4 0 0 0,-4 0 0 0,0 0 0 0,3 0 0 16,-3 0 0-16,0 0 0 0,2 2 0 0,-2-2 0 0,0 0 0 0,5 0 0 15,-5 0 0-15,0 0 0 0,2 4 0 0,-2-4 0 0,2 0 0 0,-2 0 0 16,2 4 0-16,-2-4 0 0,2 0 0 0,-2 0 0 0,0 3 0 0,0-3 0 16,3 4 0-16,-3-4 0 0,2 3 0 0,-2-3 0 0,0 4 0 0,0-4 0 15,0 3 0-15,0-3 0 0,2 4 0 0,-2-4 0 0,0 4 0 0,0-4 0 16,0 0 0-16,0 3 0 0,0-3 0 0,0 0 0 0,0 4 0 16,0-4 0-16,0 2 0 0,0-2 0 0,0 4 0 0,0-4 0 0,0 4 0 15,0-4 0-15,0 7 0 0,0-7 0 0,-2 3 0 0,2-3 0 0,0 4 0 16,0-4 0-16,0 3 0 0,0-3 0 0,-2 4 0 0,2-4 0 0,-3 4 0 15,3-1 0-15,0-3 0 0,-2 4 0 0,2-2 0 0,0-2 0 0,-2 4 0 0,2-4 0 16,-2 4 0-16,2-4 0 0,0 3 0 0,0-3 0 0,-2 4 0 16,2-4 0-16,0 0 0 0,0 0 0 0,-3 3 0 0,3-3 0 0,-2 4 0 15,2-4 0-15,0 3 0 0,0-3 0 0,-2 4 0 0,2-4 0 0,-3 4 0 16,3-4 0-16,0 3 0 0,0-3 0 0,0 4 0 0,0-4 0 0,-1 0 0 16,1 0 0-16,-3 2 0 0,3-2 0 0,0 4 0 0,0-4 0 0,-2 3 0 15,2-3 0-15,0 0 0 0,0 4 0 0,0-4 0 0,0 4 0 16,0-4 0-16,-2 3 0 0,2-3 0 0,-3 4 0 0,3-4 0 0,0 3 0 0,0-3 0 15,-1 4 0-15,1-4 0 0,0 4 0 0,0-4 0 0,-3 0 0 0,3 0 0 16,0 0 0-16,0 7 0 0,0-7 0 0,0 2 0 0,0-2 0 16,0 0 0-16,-2 5 0 0,2-5 0 0,0 0 0 0,0 2 0 0,0-2 0 0,0 0 0 15,0 4 0-15,0-4 0 0,0 0 0 0,-2 4 0 0,2-4 0 0,0 0 0 16,0 3 0-16,0-3 0 0,0 0 0 0,-3 4 0 0,3-4 0 0,0 3 0 16,0-3 0-16,0 0 0 0,0 4 0 0,0-4 0 0,0 3 0 0,0-3 0 15,0 0 0-15,-1 4 0 0,1-4 0 0,0 0 0 0,-3 4 0 16,3-4 0-16,0 0 0 0,0 3 0 0,0-3 0 0,0 0 0 0,0 0 0 15,0 4 0-15,0-4 0 0,0 0 0 0,0 0 0 0,-2 2 0 0,2-2 0 16,0 0 0-16,0 4 0 0,0-4 0 0,0 0 0 0,-2 4 0 0,2-4 0 16,0 0 0-16,0 3 0 0,0-3 0 0,0 0 0 0,-3 4 0 0,3-4 0 15,0 0 0-15,0 3 0 0,0-3 0 0,0 4 0 0,0-4 0 0,0 0 0 16,0 0 0-16,0 0 0 0,0 0 0 0,-2 7 0 0,2-7 0 0,0 0 0 16,0 0 0-16,0 0 0 0,0 0 0 0,0 4 0 0,0-4 0 0,0 0 0 15,-2 7 0-15,2-7 0 0,0 0 0 0,0 2 0 0,0-2 0 0,0 4 0 16,0-4 0-16,0 0 0 0,-3 4 0 0,3-4 0 0,0 3 0 15,0-3 0-15,0 0 0 0,0 4 0 0,0-4 0 0,0 0 0 0,0 0 0 0,0 0 0 16,0 0 0-16,0 7 0 0,0-7 0 0,0 0 0 0,0 0 0 0,0 3 0 16,0-3 0-16,0 0 0 0,0 4 0 0,0-4 0 0,0 0 0 0,0 4 0 15,0-4 0-15,0 0 0 0,0 0 0 0,0 3 0 0,0-3 0 16,0 0 0-16,0 4 0 0,0-4 0 0,0 0 0 0,3 2 0 0,-3-2 0 16,0 0 0-16,0 4 0 0,0-4 0 0,0 0 0 0,2 3 0 0,-2-3 0 0,0 0 0 15,0 4 0-15,0-4 0 0,0 0 0 0,2 4 0 0,-2-4 0 16,0 0 0-16,0 0 0 0,0 0 0 0,0 0 0 0,0 0 0 0,0 3 0 15,0-3 0-15,0 0 0 0,0 0 0 0,0 0 0 0,3 4 0 0,-3-4 0 16,0 0 0-16,0 0 0 0,2 3 0 0,-2-3 0 0,0 0 0 0,0 0 0 16,0 4 0-16,0-4 0 0,0 0 0 0,0 0 0 0,2 0 0 0,-2 0 0 15,3 4 0-15,-3-4 0 0,0 0 0 0,1 0 0 0,-1 0 0 0,3 3 0 16,-3-3 0-16,0 0 0 0,2 4 0 0,-2-4 0 0,0 0 0 16,0 0 0-16,2 0 0 0,-2 0 0 0,0 0 0 0,0 0 0 0,4 0 0 0,-4 0 0 15,0 0 0-15,0 0 0 0,3 2 0 0,-3-2 0 0,0 0 0 0,0 0 0 16,2 0 0-16,-2 0 0 0,0 0 0 0,0 0 0 0,5 0 0 15,-5 0 0-15,0 0 0 0,0 0 0 0,4 0 0 0,-4 0 0 0,0 0 0 0,0 0 0 16,4 0 0-16,-4 0 0 0,5 0 0 0,-5 0 0 0,0 0 0 16,2 0 0-16,-2 0 0 0,4 0 0 0,-4 0 0 0,5-2 0 0,-5 2 0 15,0 0 0-15,2 0 0 0,-2 0 0 0,4 0 0 0,-4 0 0 0,5 0 0 16,-5 0 0-16,2-4 0 0,-2 4 0 0,5-3 0 0,-5 3 0 0,2 0 0 16,-2 0 0-16,4 0 0 0,-1-4 0 0,-3 4 0 0,2 0 0 0,-2 0 0 15,2-4 0-15,2 4 0 0,-4 0 0 0,5-3 0 0,-3 3 0 0,-2-4 0 16,0 4 0-16,4 0 0 0,-1-3 0 0,-3 3 0 0,2 0 0 0,0-4 0 15,-2 4 0-15,5 0 0 0,-3-4 0 0,-2 4 0 0,2 0 0 0,0-3 0 16,-2 3 0-16,3 0 0 0,-1-4 0 0,-2 4 0 0,2-2 0 0,0 2 0 16,0-4 0-16,-2 4 0 0,3-3 0 0,-3 3 0 0,2 0 0 0,0-4 0 15,-2 4 0-15,2 0 0 0,0-4 0 0,1 1 0 0,-1 3 0 0,0-4 0 16,-2 4 0-16,2-3 0 0,1 3 0 0,-1-4 0 0,0 4 0 0,0 0 0 16,-2 0 0-16,2-3 0 0,1-1 0 0,-1 4 0 0,0-4 0 0,-2 4 0 15,2 0 0-15,3-2 0 0,-5 2 0 0,2 0 0 0,0-4 0 16,1 4 0-16,-3 0 0 0,2-3 0 0,2 3 0 0,-2-4 0 0,1 4 0 15,-1-4 0-15,0 1 0 0,0 3 0 0,3-4 0 0,-3 4 0 0,0-3 0 0,0 3 0 16,3-4 0-16,-3 1 0 0,0 3 0 0,1-4 0 0,-2 4 0 16,4-4 0-16,-3 2 0 0,1 2 0 0,-1-4 0 0,2 1 0 0,-2-1 0 15,3 4 0-15,-3-4 0 0,2 1 0 0,-1-1 0 0,1 4 0 0,-1-3 0 16,1-1 0-16,-2 1 0 0,3 3 0 0,-4-4 0 0,4 0 0 0,0 2 0 16,-4 2 0-16,5-5 0 0,-5 3 0 0,4 2 0 0,0-4 0 0,-1 1 0 15,-2 3 0-15,3-4 0 0,-4 0 0 0,4 4 0 0,0-3 0 0,-1-1 0 16,-1 4 0-16,1-3 0 0,0 3 0 0,-1-4 0 0,1 0 0 0,-2 1 0 15,3 3 0-15,-4-4 0 0,5 2 0 0,-2 2 0 0,-3-4 0 0,5 1 0 16,-2-1 0-16,-3 4 0 0,5-4 0 0,-5 1 0 0,3-1 0 0,2 1 0 16,-5-1 0-16,5 4 0 0,-5-7 0 0,3 7 0 0,2-6 0 0,-5 6 0 15,3-4 0-15,2 1 0 0,-5-1 0 0,5 0 0 0,-5 1 0 16,3-1 0-16,2 1 0 0,-5-1 0 0,3 1 0 0,2-1 0 0,-2 0 0 16,3 2 0-16,-6-2 0 0,5 1 0 0,-2-1 0 0,3 0 0 0,-6 1 0 15,6-1 0-15,-3 1 0 0,2-1 0 0,-2 1 0 0,0-1 0 0,0 0 0 16,0 2 0-16,2-3 0 0,-2 3 0 0,0-2 0 0,-1 1 0 0,1-1 0 15,-1 4 0-15,-2-4 0 0,3 1 0 0,-1-1 0 0,0 4 0 0,-2-3 0 16,3-1 0-16,-1 4 0 0,0-4 0 0,-2 4 0 0,2-3 0 0,-2 3 0 16,5-4 0-16,-6 2 0 0,1 2 0 0,5 0 0 0,-6-4 0 0,1 1 0 15,3 3 0-15,-1-4 0 0,0 4 0 0,-2 0 0 0,2-4 0 0,-2 1 0 16,5 3 0-16,-5-4 0 0,2 4 0 0,0-3 0 0,-2 3 0 0,3-4 0 16,-1 4 0-16,0-3 0 0,-2-1 0 0,3 4 0 0,-1-4 0 0,0 2 0 15,-2 2 0-15,3-4 0 0,-1 4 0 0,0-3 0 0,-2 3 0 0,2-4 0 16,0 4 0-16,-2 0 0 0,2-4 0 0,-2 1 0 0,2 3 0 0,0-4 0 15,-2 4 0-15,2-3 0 0,-2 3 0 0,5-4 0 0,-5 4 0 16,2-3 0-16,-1 3 0 0,-2 0 0 0,5 0 0 0,-4-4 0 0,5 4 0 16,-5-4 0-16,-1 4 0 0,3 0 0 0,1-2 0 0,-1 2 0 0,-2-4 0 15,3 1 0-15,-1 3 0 0,0 0 0 0,-2-4 0 0,2 4 0 0,-1 0 0 16,0-4 0-16,2 1 0 0,-4 3 0 0,5 0 0 0,-3-4 0 0,1 4 0 16,-2-3 0-16,5 3 0 0,-6-4 0 0,1 4 0 0,3-3 0 0,-4 3 0 15,3 0 0-15,0-4 0 0,-2 4 0 0,-1 0 0 0,5 0 0 0,-3-4 0 16,-2 4 0-16,4-2 0 0,-4 2 0 0,3 0 0 0,-3 0 0 0,4 0 0 15,-4 0 0-15,4-5 0 0,-4 5 0 0,3 0 0 0,-3 0 0 0,4-2 0 16,-4 2 0-16,3 0 0 0,-3 0 0 0,4 0 0 0,-4 0 0 0,2-4 0 16,-2 4 0-16,0 0 0 0,5 0 0 0,-5 0 0 0,4 0 0 0,-4 0 0 15,3-3 0-15,-3 3 0 0,4 0 0 0,-4 0 0 0,2 0 0 16,-2 0 0-16,5-4 0 0,-5 4 0 0,1 0 0 0,-1 0 0 0,5 0 0 16,-5 0 0-16,2 0 0 0,-2 0 0 0,0 0 0 0,5-4 0 0,-5 4 0 0,4 0 0 15,-4 0 0-15,2 0 0 0,-2 0 0 0,5-3 0 0,-5 3 0 16,2 0 0-16,-2 0 0 0,4 0 0 0,-4 0 0 0,0 0 0 0,5 0 0 15,-5 0 0-15,2 0 0 0,-2 0 0 0,5-4 0 0,-5 4 0 0,2 0 0 16,-2 0 0-16,4 0 0 0,1-3 0 0,-5 3 0 0,2 0 0 0,0 0 0 16,-2 0 0-16,5-4 0 0,-5 4 0 0,2 0 0 0,0-4 0 0,-2 4 0 0,4 0 0 15,-4 0 0-15,5-3 0 0,-5 3 0 0,2 0 0 0,3 0 0 16,-5 0 0-16,2 0 0 0,-2 0 0 0,4-4 0 0,-4 4 0 0,2-2 0 0,-2 2 0 16,5 0 0-16,-5 0 0 0,2 0 0 0,-2 0 0 0,2-4 0 0,-2 4 0 15,5 0 0-15,-5 0 0 0,2 0 0 0,-2 0 0 0,4-3 0 0,-4 3 0 16,3 0 0-16,-3 0 0 0,4 0 0 0,-4 0 0 0,2-4 0 0,-2 4 0 15,5 0 0-15,-5 0 0 0,2 0 0 0,-2 0 0 0,4 0 0 0,-4 0 0 16,5-4 0-16,-5 4 0 0,4 0 0 0,1 0 0 0,-5 0 0 0,2-3 0 16,-2 3 0-16,5 0 0 0,-3 0 0 0,-2 0 0 0,4 0 0 0,-4 0 0 0,5-4 0 15,-5 4 0-15,4 0 0 0,0 0 0 0,-4 0 0 0,5 0 0 16,-5 0 0-16,4-3 0 0,1 3 0 0,-5 0 0 0,2 0 0 0,-2 0 0 0,5 0 0 16,-5 0 0-16,1 0 0 0,-1 0 0 0,5 0 0 0,-5 0 0 0,0 0 0 15,5 0 0-15,-5 0 0 0,0 0 0 0,0 0 0 0,0 0 0 0,0 0 0 16,0 0 0-16,1-4 0 0,-1 4 0 0,0 0 0 0,0 0 0 0,0 0-36 15,0 0-49-15,0 0-40 0,0 0-42 0,0 0-49 0,0 0-48 0,0 0-115 16,0 0-142-16,0 0-85 0,0 0-52 0,-4 4-6 0,-3-4 14 0,1 3 24 0,-1-3 33 16,1 4 44-16,-5-4 51 0,2 0 59 0,-5 0 61 0,1 0 66 0,-3-4 68 15,-1 1 99-15</inkml:trace>
  <inkml:trace contextRef="#ctx0" brushRef="#br3" timeOffset="-33777.32">17979 10954 4 0,'0'3'98'0,"-2"1"59"0,-3-4 39 0,3 4 29 15,0-4 26-15,-3 3 22 0,3 1 27 0,-2-4 23 0,-1 2 26 0,1-2 22 16,-1 0 22-16,1 5-22 0,2-5-51 0,2 0-69 0,-7 0-80 0,3 0-39 0,-1-5-18 16,1 5-7-16,1-2-4 0,-1 2-7 0,0-4-12 0,-1 4-9 0,1-3-10 15,-1-1-5-15,1 4-6 0,2-4-1 0,-3 1-6 0,3 3-1 0,-3-4-1 16,-1 1 3-16,1 3 1 0,1-4 4 0,-3 0 1 0,3 1 4 0,-3-1 0 0,0 2 1 15,1-2 0-15,-3 1 0 0,2-1 0 0,-1 4 0 0,-2-4 1 16,-1 1 0-16,0-4 2 0,0 3-1 0,0 4-1 0,-3-7 0 0,2 3 0 0,-2 2 0 16,-1-2 1-16,0 1-1 0,-3-5 1 0,0 5-1 0,0-4-1 0,-3 3 1 15,3-3-1-15,-4 3 3 0,3-2 0 0,-2-1 1 0,2 0-3 0,-2 0-2 16,-1-4 1-16,4 0-4 0,-1 2 1 0,-2-2-2 0,3 0-5 0,0 0 0 0,2-2 0 16,-2-1-5-16,0-3-3 0,2 2-3 0,-1-2-5 0,0 0-4 0,0-1-1 15,1-4-4-15,1 5-2 0,-1-4-1 0,3 0-5 0,0 0 2 0,-1-3 0 16,3 2-3-16,0 2 1 0,2-4-2 0,0-1 0 0,3 3 0 0,-1 2-2 15,3-2-2-15,-3-2 1 0,5 4-2 0,-1-2-1 0,-1 2 1 0,4-5 1 16,0 3-2-16,-2 2-1 0,4-2-4 0,-2 2 3 0,2-2-3 0,0 2 3 0,3-2-1 16,-3 2-1-16,3 2-1 0,-1-2 3 0,3 2 0 0,-3 1 0 0,3-1 2 15,-1 0 0-15,1 1-2 0,0-1 1 0,2 1-1 0,-3-1 1 0,1 4 0 16,2 1-1-16,-2-5 0 0,-1 3 2 0,1 6-2 0,-1-6-2 0,-1 5 0 16,1-1-1-16,-1 1-1 0,2 3 2 0,-5-4 0 0,2 4 0 0,-1 0 0 15,-1 1-1-15,3-1 1 0,-5 3 0 0,1 0-1 0,2 1-1 0,-1-1 0 16,-2 4-2-16,0-3-3 0,0 3-3 0,0-7-9 0,0 7-4 0,2 0-7 15,-2 0-7-15,0 0-12 0,0 0-13 0,0 0-15 0,3-4-14 0,-3 4-19 16,0 0-15-16,0 0-17 0,0 0-22 0,0 0-21 0,0 0-18 0,0 0-25 0,0 0-26 16,0 0-47-16,-5-4-58 0,5 4-81 0,-5 0-89 0,-1 0-27 0,1 0 5 15,-1 0 19-15,-3 0 29 0,0 0 34 0,-2-2 38 0,2 2 39 0,-4-5 44 0,4 3 45 16,-5-2 48-16,3 1 64 0,2-1 67 0</inkml:trace>
  <inkml:trace contextRef="#ctx0" brushRef="#br3" timeOffset="-32940.13">17221 9060 1 0,'-2'-4'98'0,"-1"-2"59"0,2 3 34 0,1-5 24 16,-5 1 24-16,5 0 22 0,-2 4 23 0,-1-1 28 0,1-2 23 0,2-1 24 15,-2 3 24-15,0 1 21 0,2-1-71 0,0 0-122 0,0 4-57 0,0-3-18 16,0 3-7-16,0-7-1 0,0 7-5 0,0 0-6 0,0 0-13 0,0 0-13 15,0 0-10-15,0 0-7 0,0 0-5 0,0 0-6 0,0 0-2 0,2 3-6 0,0 1-1 16,3-1-3-16,-3 1 1 0,3 3 0 0,-4-3 3 0,4 5 2 0,2-1 4 16,-3-1 2-16,3 3 0 0,-1 5 0 0,1-5-4 0,-3 0-1 0,6 5 0 15,-4-2-2-15,0 1 3 0,0 1-4 0,0-2 1 0,0 5-2 0,-1-4-1 16,1-1 0-16,1 2-4 0,-3-5-2 0,3 5-3 0,-3-5-4 0,3 4-3 0,-2-3-2 16,0-4-3-16,-1 3-5 0,0-3 1 0,0 0-6 0,2 0 0 0,-5-3-2 15,3-1 0-15,2 1 2 0,-5-4 1 0,-1 0-1 0,3 0 0 0,-3 0 1 16,4 0-6-16,-1-4-3 0,-2 1-8 0,2-1-8 0,0 0-11 0,-2-3-8 15,2-3-9-15,-2 2-7 0,-1-1-8 0,3 1-6 0,0-2-8 0,-2-1-4 16,-1 5-5-16,3-1-6 0,-2-4 0 0,2 4 0 0,0 3 2 0,-3 1 3 0,1-1 7 16,2 0 5-16,0 2 6 0,-3 2 4 0,1 0 6 0,3 0 6 0,2 0 6 15,-2 2 5-15,3 2 6 0,-6-4 9 0,3 4 6 0,3 3 8 0,-1-4 7 16,-5 4 6-16,6-3 8 0,-3 3 3 0,0-1 6 0,2 2 4 0,-5-5 2 16,3 4 1-16,-1 0 0 0,1 1 1 0,2-5-4 0,-5 1 0 0,-1 2-3 15,4-2 1-15,-1-4-2 0,0 3-6 0,-2 1-9 0,-1-4-14 0,3 0-21 0,-3 0-25 16,4 0-29-16,-4 0-32 0,4 0-30 0,-1-4-27 0,0 1-52 0,-2-1-63 15,2 0-93-15,-2-2-105 0,2 3-40 0,0-5-12 0,-3-2 11 0,0 3 23 0,0-1 31 16,0 2 39-16,-3-1 41 0,3 0 45 0,-3 0 44 0,2-4 44 0,-2 5 60 16,3-1 67-16</inkml:trace>
  <inkml:trace contextRef="#ctx0" brushRef="#br3" timeOffset="-32602.05">17531 9138 49 0,'0'0'135'16,"0"0"50"-16,1 0 35 0,-1 0 32 0,0 0 28 0,3 0 27 0,-2 0 23 16,5 2 22-16,-6-2 22 0,1 4 21 0,2-1 23 0,-2 1-46 0,-1 0-84 0,3-1-61 15,0 1-50-15,-2 3-26 0,2-7-8 0,-2 4-9 0,5 3-10 0,-6-5-4 16,1 3-7-16,5-5-4 0,-5 2-4 0,2-2-5 0,-3 0-7 0,1 0-11 15,-1 0-10-15,6 0-8 0,-2 0-10 0,0-2-7 0,0-3-8 0,2 3-6 16,-5-2-10-16,3-3-10 0,2 3-10 0,-1-3-14 0,1 0-10 0,-5 0-10 0,3 1-10 16,2-1-9-16,-2-1-6 0,0 1-7 0,0 0-6 0,-1 0-3 0,1 3-3 15,-1-2-2-15,-2 3-1 0,5-1 4 0,-5 0 4 0,4 1 7 0,-3 3 7 16,-2 0 7-16,7 0 7 0,-3 0 10 0,0 3 10 0,2 1 8 0,-2 0 8 16,0 3 10-16,0-5 8 0,1 5 8 0,1 1 10 0,-1-1 8 0,-3 4 10 0,2-2 6 15,2 2-1-15,-2 0 5 0,0 0 3 0,0 3 0 0,-1-4 1 0,-1 4 1 16,0-3 1-16,-2 2-1 0,4-2 0 0,-4 3-1 0,3-3 2 0,-1 2-2 15,-2 1 4-15,0-3-1 0,0-1 3 0,0 1 1 0,0 3 3 0,0-3 0 16,0 2 1-16,0-2-1 0,0-1 1 0,-2 1 0 0,-1 3-3 0,2-4-2 0,-2 1-2 16,3 0-7-16,-2-5-4 0,-3 5-8 0,5-4-2 0,-4 4-5 0,4-4-2 15,-3-1-2-15,-1-3-2 0,3 1-4 0,-2 0-8 0,0-4-12 0,-1 3-14 16,2-3-19-16,-4 0-18 0,1-3-28 0,0 3-23 0,-2-4-30 0,3 0-31 16,-3-3-32-16,2 1-34 0,-1-1-66 0,2 0-89 0,0 0-85 0,1-4-85 0,-1 1-25 15,0-1 6-15,1 1 23 0,2-5 32 0,-2 2 38 0,0 2 41 0,-1-3 46 16,4 1 46-16,-1-5 46 0,-2 3 51 0,0 2 68 0,3-1 76 0</inkml:trace>
  <inkml:trace contextRef="#ctx0" brushRef="#br3" timeOffset="-31798.87">17731 9067 62 0,'0'0'123'0,"0"0"36"0,0 0 31 0,0 0 29 15,0 0 30-15,0 0 26 0,0 0 23 0,0 0 23 0,0 0 19 0,0 0 18 16,0 0 18-16,0 0-56 0,0 0-100 0,0 0-50 0,0 0-24 0,0 0-18 16,0 0-19-16,0 0-14 0,0 0-17 0,0 0-13 0,0 0-11 0,0 0-8 15,0 0-6-15,0 0-4 0,0 0-2 0,0 0 0 0,0 0 1 0,0 0 2 16,0 0 7-16,1-3 5 0,-1 3 4 0,0 0 6 0,0 0 5 0,0 0 4 16,0 0 6-16,4 0 3 0,-4 0 3 0,0 0-1 0,0 0-1 0,0-4-4 0,0 4-4 15,0 0-5-15,0 0-9 0,0 0-7 0,0 0-10 0,0 0-9 0,0 0-10 16,0 0-5-16,0 0-7 0,3 0-5 0,-3 0-6 0,4 0-2 0,1 4-2 15,-3-4 0-15,2 7 0 0,1-4 3 0,-3 4 3 0,2 1 3 0,1 1 8 0,0-2 6 16,-1 4 4-16,0 4 5 0,1-6 4 0,-3 6 4 0,2-1 3 0,1-1 1 16,0 2 3-16,-1-1 2 0,0 4 3 0,1-8 0 0,-3 7 1 0,2-2 2 15,1-5 1-15,-3 4 0 0,2 0 2 0,1-4-1 0,-3 1 0 0,3-1 0 16,-3 1-2-16,-2-5 0 0,4 5-3 0,-4-7-2 0,3 3-3 0,-1 0-1 16,-2-4-5-16,0 1 1 0,0-4 2 0,2 4 0 0,-2-4 3 0,0 0 1 15,0 0 1-15,0 0-2 0,0 0-1 0,0 0-4 0,0 0 1 0,-2-4-5 0,0 0-2 16,-1 1-2-16,-1-4 1 0,2 0-7 0,0-3-3 0,-1-1-7 0,-1 0-4 15,-3-3-7-15,5 1-7 0,-3-5-4 0,1 0-6 0,-3 1-4 0,3-4-8 16,0 4-5-16,-1-8-7 0,0 4-4 0,1 0-3 0,4 0-4 0,-2 0-2 16,2-3-2-16,0 2-3 0,2 5 2 0,-2-4-2 0,3 4 5 0,1 3 0 0,-2-1 7 15,3 1 5-15,-1 1 6 0,0 2 6 0,1 4 0 0,-3-4 4 0,2 7-1 16,1-2 3-16,-3 3-1 0,2-1-1 0,1 4 3 0,0-4 0 0,-5 4 1 16,4 4 2-16,3-4-1 0,-3 4 4 0,0-1 0 0,1 1 4 0,-3-2 3 15,2 2 4-15,1-1 5 0,-3 5 6 0,0-1 4 0,1 0 7 0,-3-3 5 0,2 3 6 16,-2-1 2-16,0 5 5 0,0-4 3 0,-2 0 4 0,2 0-1 0,-5 4 2 15,5-5 1-15,-2 5-1 0,-3-4-1 0,3 0-3 0,0 4-2 0,0-5-2 0,-3 1-6 16,3 0-3-16,0-3-4 0,0 3-5 0,2-3-7 0,-2-1-11 16,2-3-13-16,-3 4-15 0,3-4-16 0,0 0-22 0,0 0-19 0,0 0-23 0,0 0-25 15,0 0-22-15,0 0-19 0,0 0-18 0,0-4-9 0,0 4-9 0,3-3 0 16,-1-1 6-16,0 0 7 0,2 1 13 0,1-1 13 0,1 1 16 0,-1-1 19 16,-1 1 20-16,1 3 19 0,-1-4 22 0,1 4 21 0,-1 0 21 0,1-4 14 15,-1 4 12-15,0 0 12 0,1 0 10 0,-1 0 11 0,-1 4 11 0,1-4 14 0,0 0 13 16,1 0 17-16,-1 4 13 0,1-4 15 0,-5 0 10 0,2 0 9 0,3 0 6 15,-1 0 4-15,-2-4 5 0,3 4 1 0,-3-4 1 0,2 2-5 0,1 2-3 16,-3-7-11-16,2 3-10 0,1 0-11 0,-3 1-13 0,-2-4-13 0,5 0-12 16,-4 3-9-16,2-2-10 0,-1-1-6 0,3 0-6 0,-5-1-3 0,2 1-7 15,-2-4-3-15,0 8 0 0,0-3-3 0,0-1-1 0,-2-1 1 0,2 1-2 0,-5 0 3 16,3 0-4-16,-1 3 3 0,2 2-2 0,-4-5-1 0,0 7-1 0,1-4-3 16,0 0-2-16,-1 4-3 0,1 0-4 0,-1 0-3 0,1 0-4 0,0 0-1 15,-1 0-3-15,3 4 1 0,-3 0-3 0,3-1-2 0,-2 1 1 0,4-2-1 16,-5 2-1-16,5-1-2 0,-2 1-6 0,0 0-8 0,2 3-13 0,0-7-12 15,0 0-16-15,0 7-25 0,0-3-26 0,2-1-24 0,0-3-22 0,0 4-63 0,1-4-77 16,-3 0-83-16,6 0-79 0,-1 0-26 0,2-4-1 0,-3 1 17 0,0-1 25 0,1-3 30 16,4 3 34-16,-7-7 39 0,4 4 43 0,-1-2 42 0,1 1 44 0,1-2 64 15,-2-5 73-15</inkml:trace>
  <inkml:trace contextRef="#ctx0" brushRef="#br3" timeOffset="-31602.83">18104 8580 20 0,'0'0'156'15,"0"0"69"-15,0 0 53 0,0 4 36 0,0 0 39 0,0-1 36 0,0 1 35 0,0 3 26 16,0 0 28-16,0-1 22 0,0 1 26 0,0 4 19 0,0 0-100 0,0 0-176 16,0 2-84-16,0 1-40 0,1 1-19 0,-1 2-10 0,0-3-18 0,3 4-18 15,-2-1-13-15,-1 1-13 0,6-2-8 0,-6 2-6 0,1-1-7 0,2-2-8 0,-1 2-10 16,3-2-14-16,-4-5-17 0,5 4-18 0,-5-3-24 0,3 2-27 16,2-2-32-16,-5-1-35 0,3-2-42 0,-1-1-47 0,1 2-99 0,-1-1-121 0,1-1-49 15,-1-4-17-15,-2 1 8 0,2 0 18 0,-3-4 26 0,0 0 34 0,0 0 39 16,0 0 41-16,0 0 49 0,0 0 49 0,0 0 56 0,-4 0 63 0</inkml:trace>
  <inkml:trace contextRef="#ctx0" brushRef="#br3" timeOffset="-30487.05">18109 8956 15 0,'-4'-4'145'0,"4"0"72"16,-1 1 52-16,1-1 40 0,-3 1 36 0,0-1 32 0,3-3 27 0,-1 3 24 0,1-2 21 16,0-1 19-16,0 0 20 0,1 0 15 0,-1 0-101 0,0-1-170 0,6-1-86 15,-5 1-45-15,2-2-29 0,1-1-23 0,0 0-20 0,1 2-22 0,0-2-18 16,-4-4-16-16,5 6-12 0,-1-2-10 0,1 0-11 0,-5 0-5 0,6 2-5 15,-4-2-6-15,1 0-2 0,0 1-1 0,0 2 1 0,-1-1 3 0,1 1 6 16,-1-2 9-16,-2 3 11 0,2 3 9 0,0-2 8 0,-3-1 8 0,1 0 6 0,-1 3 9 16,0 0 8-16,0 4 9 0,3-3 2 0,-3 3 0 0,0 0 2 0,0 0 1 15,0 0 7-15,0 0 8 0,0 0 12 0,0 0 10 0,1 3 8 0,2 1 10 16,0 0 4-16,-2 3 3 0,-1 0 1 0,3 3 1 0,0-3 3 0,-2 3 7 0,2 5 6 16,-2-2 1-16,2 1 0 0,0 1-5 0,-2-2-5 0,2 5-5 15,-2-5-7-15,5 2-4 0,-6-1-5 0,1-1-3 0,3 2-5 0,2-5-3 0,-5 1-3 16,2 0-4-16,0-5-5 0,-2 5-2 0,3-4-3 0,2-4-1 0,-5 5-5 15,2-5-2-15,-2 1-1 0,5-2 0 0,-5 2-3 0,-1-4 2 0,6 0-5 16,-5 0-2-16,3-4-8 0,-1 2-10 0,1-2-9 0,0-3-7 0,-1 3-10 0,1-6-8 16,-1 3-8-16,-2-1-8 0,5-1-8 0,-5 1-6 0,5-2-4 0,-5 3-5 15,2-1-3-15,-2 6-1 0,2-5 2 0,0 3 3 0,-2 1 5 0,2-1 4 16,-3 4 8-16,4 0 5 0,-1 0 7 0,1 0 5 0,0 0 5 0,0 4 5 16,2-4 4-16,-5 3 2 0,3 1 4 0,3-4 4 0,-3 2 4 0,2 3 8 15,-2-3 3-15,0 2 5 0,0 0 0 0,3-4 0 0,-3 3-6 0,2 1-10 0,-1-4-11 16,1 0-13-16,-2 0-14 0,0 0-13 0,0 0-12 0,3 0-9 0,-3-4-9 15,2 4-8-15,0-3-5 0,-4 3-6 0,2-4-1 0,3-2-4 0,-3 1 5 16,2 3 8-16,-5-5 11 0,3 3 13 0,-1-3 11 0,0 3 15 0,-2-3 12 16,2 0 14-16,-1 1 12 0,-2 2 10 0,0-3 12 0,0 0 12 0,0 3 8 15,0 1 12-15,-2-5 7 0,-1 5 6 0,3-1 6 0,-1 2 5 0,-2 2 5 0,0-4 4 16,3 4 3-16,-4 0 3 0,3 0 4 0,-5 4 1 0,2-4 4 0,3 2 0 16,-5 2 2-16,5-1-1 0,-4 5 1 0,3-5-2 0,-1 4 1 0,2 1 1 15,-5-1-1-15,5-1-1 0,-2 5-1 0,2-4-4 0,-2 0-5 0,0 4-7 0,3-4-7 16,0-1-8-16,-1-2-7 0,1 3-7 0,1 0-3 0,-1-4-6 0,0-3-3 15,3 8-2-15,-3-8-3 0,3 0-4 0,1 0-2 0,-4 0-5 0,4 0-5 16,0 0-7-16,3-4-5 0,-3 0-7 0,3 1-8 0,-3-1-7 0,3 1-5 16,3-4-8-16,-4 3-6 0,0 0-8 0,1 2-2 0,0-3-7 0,0 3 0 15,0-2-3-15,-1 1-1 0,0 3 3 0,1-4 2 0,0 4 2 0,0-4 1 0,-3 1-1 16,5 3-1-16,-4-4-4 0,1 1-4 0,-1-5-6 0,1 5-8 0,1-3-6 16,-3 2-5-16,3-3-6 0,-3-4-4 0,3 4-3 0,-5-4-3 0,5 2 0 15,-3-2 2-15,1 0 3 0,-3 0 5 0,2-2 11 0,1 2 7 0,-1-3 9 0,1 3 11 16,-3-2 11-16,0-1 10 0,3 4 10 0,-3-4 13 0,-2 3 13 0,2-4 13 15,0 6 9-15,-2-2 13 0,0 0 9 0,0 1 9 0,0 0 9 0,0 3 9 16,0-1 11-16,0 5 6 0,-2-4 6 0,2 3 1 0,0 4-4 0,0 0 1 16,0 0-1-16,0 0 4 0,0 0 2 0,0 0 0 0,0 0 1 0,0 7-4 15,0-3-2-15,2 3-6 0,-2 0-6 0,2 3-4 0,1-3-3 0,-3 4 1 0,2 0 2 16,0-4-1-16,0 6-7 0,3-2-7 0,-3 0-8 0,0-2-7 0,0-2-5 16,3 4-7-16,-1 0-3 0,-1-4-8 0,1-1-5 0,0 1-10 0,1 1-14 15,-1-1-13-15,1-4-15 0,2 1-17 0,-5-1-20 0,4 1-19 0,-1 0-20 0,1-4-17 16,-1 0-11-16,1 0-15 0,-1 0-9 0,1 0-21 0,-1-4-22 0,0 0-29 15,1 1-28-15,-1-1-13 0,-1 1-2 0,0-4 9 0,-1 3 17 0,1 0 21 16,0 2 21-16,-1-5 26 0,-1 3 28 0,3 1 32 0,-4-1 36 0,-1-3 45 0,3 3 47 16,-1 1 50-16,-2-1 50 0,0 4 36 0,0-4 29 0,0 4 23 0,0-2 18 15,0 2 12-15,0 0 12 0,0 0-2 0,0 0-9 0,0 0-17 0,0 0-24 16,0 0-24-16,0 0-24 0,0 0-13 0,0 0-8 0,0 0-6 0,0 0-5 16,0 0-5-16,0 2-8 0,0 2-5 0,0 0-4 0,0 3 0 0,2-4-1 15,1 1 1-15,-3 3 1 0,1-3-2 0,2 3-4 0,0-5-5 0,-3 2-9 0,1 0-5 16,2-1-7-16,-1 1-3 0,0-1-2 0,1 1-2 0,-3-4-2 0,1 0-3 15,-1 0-2-15,5 0-4 0,0 0-2 0,-1 0-8 0,-1-4-5 0,1 4-12 16,-3-3-12-16,5-1-12 0,-2 1-10 0,0-1-15 0,0 0-14 0,1 2-13 0,-3-5-12 16,2 3-7-16,2 1-7 0,-5-1-4 0,3 4-1 0,2-7 2 15,-5 7 5-15,3-4 6 0,2 1 10 0,-2 3 8 0,-3-4 9 0,5 0 10 0,-2 4 10 16,-1 0 11-16,-3 0 9 0,4 0 11 0,0-2 8 0,-4 2 5 0,4 0 5 16,-4 0 7-16,4 0 2 0,2 0 3 0,-6 0 5 0,1 0 1 0,-1 0 3 15,6 0 3-15,-6 0 0 0,1 0-2 0,3-5 0 0,2 5-2 0,-6 0-3 0,1-2-1 16,3 2-5-16,2 0-1 0,-2 0-4 0,0-4-3 0,0 4-1 0,2 0-2 15,-2-3-4-15,3 3-1 0,-3 0-1 0,3-4 0 0,-3 4 0 0,0 0-1 16,3 0 1-16,0-4-1 0,0 4-1 0,-2 0-3 0,1 0-1 0,1 0-3 16,-3 0-2-16,0 0-5 0,0 4-3 0,0-4-7 0,-1 4-4 0,0-4-7 15,-2 0-6-15,3 3-8 0,-4 1-5 0,3-2-3 0,0 3-7 0,-3-3 0 0,0-2-2 16,0 0-2-16,1 8-2 0,-1-5-7 0,0 1-8 0,-1 3-48 0,1-3-58 16,0-4-67-16,0 3-67 0,-6 3-26 0,6 1-2 0,-4 1 5 0,3-5 13 0,-5 4 14 15,2 0 20-15,-3-3 18 0,2 3 23 0,-5-1 29 0,2-2 35 0,-2 0 57 16,-1-1 67-16</inkml:trace>
  <inkml:trace contextRef="#ctx0" brushRef="#br3" timeOffset="-25524.34">17750 11679 27 0,'0'0'55'0,"0"-5"19"0,0 3 19 0,0 2 19 0,0-7 17 0,0 7 19 16,-2-4 15-16,2 4 16 0,0 0 4 0,-2 0-5 0,2 0-1 0,0 0-2 15,-3-4-11-15,3 4-12 0,0 0-13 0,0-3-12 0,0 3-12 0,-4-4-11 16,4 4-9-16,0-3-8 0,0 3-7 0,-3 0-5 0,3 0-6 0,0 0-5 15,0-4-5-15,0 4-5 0,0-4 0 0,0 4 2 0,0 0 1 0,0 0 3 16,-1-3 5-16,1 3 4 0,0 0 1 0,0-6 3 0,0 6-1 0,0 0 4 16,1-4 3-16,-1 4 2 0,0 0 5 0,0-3 1 0,0 3 4 0,0 0-1 15,0 0 1-15,0 0-3 0,0 0 1 0,0 0-7 0,0 0 1 0,0 0-2 0,0 0-2 16,0 0 1-16,0 0-3 0,0 0 0 0,0 0-2 0,0 0-2 0,0 0-1 16,0 0-3-16,0 0 0 0,0 0-2 0,0 0 0 0,0 0-1 0,0 0 0 15,0 0-3-15,0 0 0 0,0 0-1 0,0 0-3 0,0 0 1 0,0 0-2 16,0 0-1-16,0 0 0 0,0 0-1 0,0 3 0 0,0-3-1 0,3 4 3 15,-3-4-1-15,0 6 2 0,0-3-1 0,0 1 2 0,0-4-1 0,3 4 0 0,-3-1-2 16,0-3 1-16,1 4-3 0,-1 3-1 0,0-7-4 0,0 4-3 0,0-1 0 16,0-3-3-16,0 6-2 0,0-6-4 0,0 5-3 0,0-3-3 0,0-2-3 15,0 4-4-15,0 0-2 0,0-4 0 0,-1 7-4 0,1-4 1 0,0-3-3 16,-3 4 1-16,3-4-3 0,0 3-1 0,-3 1 1 0,3-4-1 0,0 4-2 0,0-1 2 16,0-3-2-16,-4 4 0 0,4-4-1 0,0 2 1 0,-1 2-3 0,1-4 0 15,0 4-1-15,-6-4-1 0,6 0 1 0,0 3-2 0,-1 1 2 0,1-4 0 16,-3 0-1-16,3 0 1 0,-2 3-2 0,2-3 0 0,-2 4 1 0,2-4 1 15,-3 0-3-15,3 0 1 0,-4 3 1 0,4-3-3 0,-2 0 0 0,-3 4-2 16,5-4 1-16,-1 0-1 0,1 0-2 0,-6 4 2 0,5-4-1 0,1 0-1 0,-4 0-1 16,4 0-1-16,-3 3 2 0,3-3-1 0,-3 0 0 0,3 0-1 0,-4 4 2 15,4-4 2-15,-1 0-4 0,1 0 2 0,-3 2-1 0,3-2-1 0,-4 0-1 16,4 0 2-16,-3 4-2 0,3-4 2 0,-2 0 1 0,2 0 0 0,-2 4 1 16,-1-1-1-16,3-3 0 0,-1 0-1 0,1 0 2 0,-3 4 2 0,0-4-1 0,3 0 3 15,-1 3 1-15,1-3-3 0,-3 4 1 0,2-4-1 0,1 0-1 0,-3 3-2 16,3-3 2-16,-3 4-1 0,2-4 2 0,1 0-2 0,-3 4 0 0,2-4 0 15,1 0-2-15,-3 3 1 0,3-3-1 0,-3 4 0 0,2-4 1 0,1 0 0 16,-3 2 0-16,0 2 1 0,3-1 1 0,-1 1 1 0,-2-4 0 0,3 4-3 0,-1-4 1 16,-2 3 0-16,0 1 2 0,3-1-1 0,-4 1 2 0,4-4 0 0,-1 4 0 15,1-1 0-15,-3 1 1 0,0-4-1 0,3 2-2 0,-4 3 1 0,4-5-1 16,-1 2 2-16,1-2 3 0,0 4-2 0,-6 0-1 0,6-4 0 0,0 0-1 16,-1 3 1-16,1-3-1 0,-3 4 1 0,0-4-2 0,3 0 1 0,-1 3-1 0,1-3 1 15,-3 4 0-15,3-1-2 0,0-3 0 0,-1 0 0 0,-2 4-2 0,3-4 1 16,-3 4 0-16,3-4 0 0,0 0 0 0,-4 2 1 0,4 3-1 0,-1-5 0 15,1 0 0-15,-3 6 0 0,0-6 0 0,3 4 0 0,-1-1 0 0,1 1 2 16,0-4 0-16,-6 3 0 0,6 1-2 0,-1-4 0 0,1 0 1 0,-3 7 0 0,3-7 0 16,0 0 1-16,-1 4-1 0,1-4 0 0,-3 3 2 0,0 1-2 0,3-4 0 15,0 2 1-15,0-2-1 0,-1 4 2 0,1-4 1 0,-3 4-1 0,3-4 1 16,0 3 0-16,-1 1 1 0,1-4 0 0,-3 3 2 0,3 1-1 0,0-4-1 16,-3 3 1-16,3 1 0 0,-1 0-1 0,1-4 2 0,-3 3-2 0,3 1-1 15,0-2-2-15,0-2 2 0,-1 4 0 0,-2 3 0 0,3-7 0 0,0 0-2 16,-3 4 1-16,3 3 1 0,0-4-1 0,0-3 0 0,-1 4 1 0,1 0 0 15,0-1 0-15,0-3 0 0,-3 4 0 0,3-2 0 0,0-2 0 0,0 5 1 16,-3 1 0-16,3-6 0 0,0 4 0 0,0-4 0 0,0 3 1 0,0 1 1 16,0-4 0-16,0 3 1 0,0-3-2 0,0 8 1 0,0-8-1 0,0 3 1 15,0 1 0-15,0-4 0 0,0 2-2 0,0-2 2 0,3 5-4 0,-3 1 4 16,0-6-2-16,0 0 0 0,0 0-1 0,3 4 1 0,-3-4 2 0,0 7-2 16,0-7 2-16,1 3-4 0,-1-3-3 0,3 4 0 0,-3-4 0 0,3 3 0 15,-3-3 0-15,1 4 0 0,-1-4 0 0,0 0 0 0,0 0 0 0,4 4 0 0,-4-4 0 16,3 0 0-16,-3 0 0 0,4 3 0 0,-4 1 0 0,0-4 0 15,4 0 0-15,-4 0 0 0,6 0 0 0,-6 0 0 0,1 2 0 0,-1-2 0 0,4 0 0 16,-4 0 0-16,0 0 0 0,3 0 0 0,-3 0 0 0,0 0 0 0,4 0 0 16,-4 0 0-16,0 0 0 0,6 4 0 0,-6-4 0 0,0 0 0 0,0 0 0 15,1 0 0-15,-1 0 0 0,4-4 0 0,-4 4 0 0,6 0 0 0,-6 0 0 16,1 0 0-16,-1 0 0 0,3-2 0 0,-3 2 0 0,4 0 0 0,-4 0 0 16,3-4 0-16,-3 4 0 0,1 0 0 0,-1 0 0 0,6-3 0 0,-6 3 0 15,1 0 0-15,-1 0 0 0,4-4 0 0,-4 4 0 0,3 0 0 0,-3 0 0 0,3 0 0 16,-3 0 0-16,1-4 0 0,-1 4 0 0,4-3 0 0,-4 3 0 15,0 0 0-15,0 0 0 0,6-4 0 0,-5 1 0 0,-1 3 0 0,3-4 0 0,-3 4 0 16,1-3 0-16,2 3 0 0,0-4 0 0,-2 0 0 0,-1 2 0 0,3 2 0 16,0-5 0-16,-2 3 0 0,-1 2 0 0,4-4 0 0,-4 1 0 0,3-1 0 15,0 4 0-15,-2-4 0 0,-1 1 0 0,0 3 0 0,3 0 0 0,-3 0 0 16,1-4 0-16,-1 4 0 0,3-3 0 0,-3 3 0 0,3 0 0 0,-3 0 0 16,1-4 0-16,-1 4 0 0,0 0 0 0,0 0 0 0,3-4 0 0,-3 4 0 15,2-2 0-15,-2 2 0 0,2 0 0 0,1-5 0 0,-3 5 0 0,1-2 0 0,-1 2 0 16,3-4 0-16,-3 4 0 0,3-3 0 0,-2-1 0 0,2 4 0 0,-2-4 0 15,-1 1 0-15,3 3 0 0,0-4 0 0,-2 1 0 0,-1 3 0 0,3-4 0 16,-2 4 0-16,-1 0 0 0,3-4 0 0,0 1 0 0,-3 3 0 0,1 0 0 16,-1-4 0-16,0 4 0 0,3-2 0 0,-3 2 0 0,2 0 0 0,-2 0 0 15,2-4 0-15,-2 4 0 0,0-3 0 0,0 3 0 0,4 0 0 0,-4 0 0 16,0 0 0-16,0-4 0 0,0 4 0 0,5 0 0 0,-5 0 0 0,0-4 0 16,0 4 0-16,2-3 0 0,-2 3 0 0,4 0 0 0,-4 0 0 0,0-4 0 15,0 4 0-15,6-3 0 0,-6 3 0 0,0 0 0 0,0 0 0 0,1-4 0 0,-1 4 0 16,3 0 0-16,-3 0 0 0,0 0 0 0,1-3 0 0,-1 3 0 15,0 0 0-15,0 0 0 0,3-4 0 0,-3 4 0 0,0 0 0 0,0 0 0 0,0 0 0 16,3 0 0-16,-3 0 0 0,0 0 0 0,0 0 0 0,0 0 0 0,4 0 0 16,-4 0 0-16,0 0 0 0,0 0 0 0,2 0 0 0,-2 0 0 0,0 0 0 15,0 0 0-15,2-4 0 0,-2 4 0 0,0 0 0 0,0 0 0 0,4 0 0 0,-4 0 0 16,0 0 0-16,5 0 0 0,-5 0 0 0,0 0 0 0,0 0 0 16,5 0 0-16,-5 0 0 0,4 0 0 0,-4 0 0 0,0 0 0 0,2 4 0 0,-2-4 0 15,2 0 0-15,-2 0 0 0,0 0 0 0,0 0 0 0,0 0 0 0,5 0 0 16,-5 0 0-16,0 0 0 0,0 0 0 0,0 0 0 0,2 4 0 15,-2-4 0-15,0 0 0 0,0 0 0 0,0 0 0 0,0 0 0 0,4 0 0 0,-4 0 0 16,0 0 0-16,3 3 0 0,-3-3 0 0,0 0 0 0,2 0 0 0,-2 0 0 16,0 0 0-16,2 4 0 0,-2-4 0 0,3 0 0 0,-3 0 0 0,1 3 0 15,-1-3 0-15,3 4 0 0,-3-4 0 0,2 0 0 0,-2 0 0 0,0 3 0 16,0-3 0-16,2 4 0 0,1-4 0 0,-3 0 0 0,1 4 0 0,-1-4 0 16,0 3 0-16,0-3 0 0,3 4 0 0,-3-4 0 0,2 0 0 0,-2 0 0 15,2 2 0-15,-2-2 0 0,0 4 0 0,0-4 0 0,5 3 0 0,-5-3 0 16,0 0 0-16,2 4 0 0,-2-4 0 0,4 0 0 0,-1 4 0 0,-3-4 0 0,2 0 0 15,0 3 0-15,0 1 0 0,-2-4 0 0,5 0 0 0,-3 0 0 0,-2 0 0 16,2 3 0-16,-2-3 0 0,5 0 0 0,-3 4 0 0,-2-4 0 0,4 0 0 16,-4 0 0-16,5 0 0 0,-3 0 0 0,-2 0 0 0,4 0 0 0,1 0 0 15,-5 0 0-15,6 0 0 0,-1 0 0 0,-3 0 0 0,3-4 0 0,-3 4 0 16,2 0 0-16,-1 0 0 0,1-3 0 0,0 3 0 0,-1 0 0 0,1-4 0 16,-2 4 0-16,3 0 0 0,-3-3 0 0,2 3 0 0,-1 0 0 0,-1-4 0 15,2 4 0-15,-2 0 0 0,1-4 0 0,-1 4 0 0,2-3 0 0,-2 3 0 16,1-4 0-16,-1 4 0 0,3-2 0 0,-3 2 0 0,2-4 0 0,-2 1 0 0,1 3 0 15,-1 0 0-15,2-4 0 0,-2 4 0 0,1-4 0 0,-1 1 0 0,2 3 0 16,-4-4 0-16,5 1 0 0,-3 3 0 0,-2 0 0 0,5-4 0 0,-4 4 0 16,-1-3 0-16,5-1 0 0,-5 4 0 0,5-4 0 0,-5 4 0 0,0 0 0 15,2-2 0-15,0-2 0 0,0 1 0 0,-2 3 0 0,0 0 0 0,0 0 0 16,2-4 0-16,1 0 0 0,-3 4 0 0,2-3 0 0,-2 3 0 0,0-4 0 16,2 1 0-16,-2 3 0 0,3 0 0 0,-3 0 0 0,0-7 0 0,0 3 0 15,0 4 0-15,0-4 0 0,1 2 0 0,-1-3 0 0,0 5 0 0,0-2 0 16,0-2 0-16,0 4 0 0,0-4 0 0,0 4 0 0,0-7 0 0,0 4 0 0,0-1 0 15,0 4 0-15,0-3 0 0,-1-1 0 0,1-2 0 0,0 1 0 16,-3 3 0-16,1-2 0 0,2 1 0 0,-2-1 0 0,-1 0 0 0,1 1 0 0,2-1 0 16,-2 1 0-16,0-1 0 0,0 0 0 0,2 1 0 0,-5-3 0 0,5 2 0 15,-2 1 0-15,-1-5 0 0,2 5 0 0,1-4 0 0,-3 3 0 0,1-3 0 16,0 3 0-16,2-2 0 0,-3 3 0 0,1-5 0 0,2 5 0 0,-2-4 0 16,0 3 0-16,2 1 0 0,0-1 0 0,-2-2 0 0,2 2 0 0,0 1 0 15,-3-1 0-15,3 0 0 0,0 4 0 0,-2-3 0 0,2-1 0 0,0 4 0 16,0-3 0-16,0 3 0 0,0-7 0 0,0 7 0 0,0 0 0 0,0-4 0 0,0 4 0 15,0 0 0-15,-2-4 0 0,2 4 0 0,0 0 0 0,0 0 0 16,0-2 0-16,0 2 0 0,0 0 0 0,0 0 0 0,-2 0 0 0,2 0 0 0,0 0 0 16,0 0 0-16,0 0-305 0,0 0-98 0,0 0-121 0,0 0-153 0,0 0-50 15,0 0-1-15,0 0 28 0,-2 6 38 0,-1-2 44 0,1-1 45 0,2 4 57 0,-2-3 60 16,0 3 61-16,0-3 59 0,-3 3 64 0,0-5 66 0</inkml:trace>
  <inkml:trace contextRef="#ctx0" brushRef="#br3" timeOffset="-24918.18">17630 12007 22 0,'3'-3'117'0,"-3"3"54"0,1-4 42 0,-1 4 36 0,0-3 33 0,0 3 34 15,3-4 30-15,-3 4 28 0,0-4 28 0,0 4 24 0,0 0 10 0,0 0-2 16,0 0-65-16,0 0-100 0,0 0-56 0,0 0-32 0,0 0-19 0,0 0-12 15,0 0-12-15,0 0-12 0,-3 0-8 0,2 4-8 0,-2 0-5 0,0-1-5 16,-1 1-3-16,4 3-3 0,-1 4-2 0,-5-4-3 0,5-1 3 0,-2 5-2 0,-1 3 3 16,0-1-3-16,0 2-5 0,-2 3-2 0,5-1-2 0,-6 0-2 15,3 4-4-15,-6 4-3 0,3-1-3 0,0 1 1 0,2 3-5 0,-5 3 0 0,2-2 0 16,-2 2-3-16,2 0 0 0,-2 5-1 0,-1-5-1 0,3-3-1 0,-2 3 0 16,-1 1-1-16,3-4-1 0,-2-3-3 0,2 2 0 0,0-6-4 15,1 4-3-15,0-5-4 0,3 2-3 0,-3-5-5 0,3 1-20 0,-2 0-15 16,2-5 0-16,3-2 0 0,-5 3 0 0,6-3 0 0,-1-5 0 0,-2 5 0 15,0-4-33-15,3 0-53 0,0-3-30 0,0 3-36 0,-1-5-41 0,1-2-40 16,0 4-84-16,0-4-101 0,0 0-103 0,0 0-100 0,-3 0-35 0,3 0 1 0,-4 4 19 16,0-4 33-16,4 0 41 0,-10 0 43 0,5 0 51 0,-2-4 58 0,-3 4 57 15,3-4 62-15,2 2 83 0,-5-2 88 0</inkml:trace>
  <inkml:trace contextRef="#ctx0" brushRef="#br3" timeOffset="-24241.03">16939 13382 1 0,'2'-6'115'0,"-2"3"94"0,0-5 64 15,0 1 47-15,0 0 38 0,0 4 32 0,0-1 29 0,0 0 27 0,-2 2 24 16,2 2 24-16,0-4 26 0,0 4 26 0,0 0-74 0,0 0-130 0,0 0-93 0,0 0-77 16,0 6-34-16,2 2-16 0,-2-1-6 0,3 0-6 0,-2 4-1 15,5-2-1-15,-5 2-1 0,3 3-3 0,-1 1-5 0,0-2-6 0,-2 5-5 0,4 0-8 16,-3-1-6-16,-2 1-2 0,3-1-2 0,-2 4-2 0,-1-4-1 16,3 1-3-16,-3 0-3 0,0-1-2 0,0 4-3 0,0-4-2 0,0-3-1 15,-3 1-3-15,3-2-3 0,0 1 1 0,-1-3-1 0,1 0-5 0,-3-5 1 16,3 1 0-16,-2 0-2 0,2-3 2 0,0-1-24 0,0-3-19 0,0 0 0 15,-5 0 0-15,1-3 0 0,1-4 0 0,-1 3 0 0,3-3 0 0,-5-3 0 16,2-4 0-16,0 3 0 0,1-7 0 0,-1 5 0 0,2-5 0 0,-3 1-44 16,4-4-15-16,-2 0-6 0,0 0-1 0,2 0 0 0,-2 0 1 0,6 0 3 15,-2 0 2-15,2-1 4 0,0 2 8 0,1-2 6 0,0 5 6 0,0-4 5 16,3 4 7-16,3-1 6 0,-5 1 4 0,2 3 6 0,0 0 4 0,2-1 2 16,0 6 4-16,0-2-1 0,-3 0 4 0,1 4 0 0,2 1 0 0,0 2 3 15,-2 1 1-15,-1-1 1 0,1 4 4 0,-1 0 3 0,-1 0-1 0,2 0 5 16,-5 0 3-16,2 7 3 0,1-7 3 0,-1 4 5 0,-2 2 3 0,3 1 6 15,-3-3 5-15,-2 3 3 0,2 4 5 0,-2-4 0 0,-2 2 2 0,2 2-2 16,-2 0 1-16,2 0-3 0,-5 2-40 0,1-2-15 0,2-1 0 0,-3 5 0 16,-1-5 0-16,1 0 0 0,3 1 0 0,-3 0 0 0,1-2 0 0,0 2 0 15,1-4 0-15,-1 1 0 0,2-1-23 0,0-5-99 0,-1 3-28 0,1 1-32 16,2-6-30-16,0 0-42 0,0 0-42 0,0 0-108 0,0 0-132 0,0 0-71 16,0 0-34-16,0 0 3 0,0-4 22 0,2-3 33 0,-2 1 38 0,3-1 44 15,-1 0 48-15,0 0 50 0,0-4 53 0,0 5 59 0,-2-5 65 0,3-3 93 0</inkml:trace>
  <inkml:trace contextRef="#ctx0" brushRef="#br3" timeOffset="-24054.99">17210 13236 49 0,'2'7'213'0,"1"-3"94"0,-3 2 65 0,-3 1 53 16,1-3 46-16,2 3 41 0,-2 0 39 0,2 4 34 0,-3-4 33 16,1-1 35-16,2 5 29 0,-2-4 31 0,0 4-137 0,2-4-229 0,0-1-120 0,0 5-66 15,0-4-37-15,0 0-19 0,2 0-23 0,0-1-22 0,-2-2-22 0,2 3-26 16,1-3-27-16,-1 3-31 0,3-4-34 0,-4 1-33 0,2 0-32 0,1-1-33 15,-1 1-43-15,-1-4-43 0,2 0-94 0,-4 0-110 0,7 0-82 0,-2 0-58 16,-4 0-11-16,4-4 13 0,-3 1 27 0,1-1 36 0,-2-3 39 0,2 0 44 16,-1 3 49-16,0-7 51 0,-2 5 58 0,3-5 63 0,-3 1 85 0</inkml:trace>
  <inkml:trace contextRef="#ctx0" brushRef="#br3" timeOffset="-23833.66">17419 12939 79 0,'0'0'237'0,"0"0"91"0,0 0 69 0,0 0 52 0,0 7 48 16,-3-5 40-16,2 6 36 0,-2 2 37 0,0 1 37 0,2 0 36 0,-2 2 25 16,3 1 20-16,-1 1-138 0,-2 2-225 0,0 1-115 0,3-2-60 0,-1 2-31 15,-2 4-20-15,3-5-114 0,0 1-25 0,0 2 0 0,0-2 0 16,3 3 0-16,-2-4 0 0,-1 0 0 0,3-2 0 0,0 3 0 0,-2-4 0 16,2 3 0-16,1-3 0 0,-1-3 0 0,1 2 0 0,-1-2-171 0,-2 0-50 0,3-2-33 15,-1 2-29-15,0-4-43 0,-2 0-42 0,2-3-105 0,-2 0-130 0,-1-4-40 16,0 0 3-16,0 0 24 0,0 0 33 0,0 0 42 0,0 0 46 0,-5 0 47 15,2-4 48-15,-4 0 50 0,3-3 53 0,0 0 58 0,-3 0 65 0</inkml:trace>
  <inkml:trace contextRef="#ctx0" brushRef="#br3" timeOffset="-23104.42">17341 13218 31 0,'2'0'183'0,"-2"0"92"0,3-3 65 0,-3 3 49 0,0 0 39 16,4 0 35-16,-4 0 34 0,4-4 31 0,0 4 29 0,-4 0 28 0,3 0 27 15,-3 0 21-15,4 0-117 0,0 0-202 0,2 0-112 0,-6 0-69 0,4 0-35 16,0-4-20-16,0 4-14 0,2-2-13 0,-1 2-14 0,1 0-18 0,-2-4-19 15,3 1-18-15,-3-1-15 0,0 4-15 0,3-4-15 0,-3 1-14 0,3-1-13 16,-3 1-9-16,0-1-12 0,3 1-6 0,-1 3-8 0,-5-4-4 0,3 4 3 16,2-4 2-16,-5 4 7 0,-1 0 7 0,4 0 11 0,2 0 12 0,-5 0 13 15,3 4 18-15,-4 0 17 0,3-1 17 0,1 1 18 0,-4-1 21 0,6 1 17 16,-5-1 16-16,-1 5 15 0,4-5 13 0,-4 3 13 0,6 2 10 0,-5-5 8 16,-1 4 7-16,4 0 3 0,-1-3 4 0,0 3-1 0,-2-1-2 0,2 1-4 15,0-3-5-15,-2 0-6 0,2 3-8 0,-2-4-9 0,5 1-9 0,-5 3-9 16,-1-7-9-16,4 4-9 0,-4-2-10 0,0-2-5 0,6 0-5 0,-6 0-8 15,1 5-8-15,-1-5-9 0,4 0-9 0,-1-5-10 0,0 3-12 0,-2 2-9 16,5-4-10-16,-5-3-10 0,2 3-12 0,-2-3-7 0,2 4-9 0,0-5-5 16,-2 1-10-16,3 1-2 0,-1-1-1 0,0 3 4 0,-2-3 3 0,2 4 6 15,0-4 6-15,-2 3 10 0,-1 0 9 0,3 2 10 0,-3 2 13 0,1 0 14 16,-1 0 12-16,0 0 13 0,0 0 15 0,6 0 11 0,-5 2 10 0,2-2 9 16,-2 4 8-16,2 0 8 0,0-1 6 0,-2 1 8 0,2 3 7 0,-2-4 4 15,2 5 2-15,0-5 3 0,-2 3-4 0,2-2-3 0,0 3-4 0,-2-3-7 16,-1-1-6-16,3 1-9 0,-2 3-3 0,2-7-11 0,0 4-4 0,-2-1-8 15,-1-3-12-15,0 0-13 0,3 0-17 0,-3 0-22 0,0 0-23 0,4 0-26 16,-1-3-24-16,-2 3-25 0,4-4-26 0,-3 0-25 0,-2 1-31 0,4-4-22 16,-1 3-23-16,0-3-16 0,-2 3-20 0,2-2-25 0,-2-1-25 0,5 0-9 0,-5 0-5 15,2 3 14-15,-2-3 21 0,2 1 34 0,0 2 43 0,-2-3 55 0,2 3 62 16,-1 1 49-16,0-1 45 0,2 1 40 0,-1-1 37 0,-1 4 46 0,-2 0 50 16,5 0 44-16,-5 0 41 0,4 0 29 0,-1 0 27 0,-2 4 5 0,3-1 0 15,-4 1-18-15,3-4-26 0,-3 7-23 0,4-3-13 0,-4-1-16 0,5 1-9 16,-5-2-10-16,2 6-10 0,-2-5-11 0,4 1-8 0,-4 3-14 0,3-4-11 15,-1 1-11-15,-2 0-12 0,2-1-12 0,-2 1-11 0,0-4-13 0,3 0-10 16,-3 0-16-16,1 2-17 0,-1-2-20 0,0 0-20 0,5 0-22 0,-3-2-22 16,3 2-20-16,-3-4-22 0,1-3-22 0,-2 0-23 0,4 0-24 0,-3 0-22 15,2-1-17-15,-1-1-18 0,-1-2-21 0,3 0-25 0,-4-2-22 0,4 2-25 16,-3-3-7-16,1 3 1 0,-1-2 14 0,0-2 20 0,-2 1 39 0,2-3 44 0,0 3 52 16,1 0 58-16,-1-3 46 0,0 2 42 0,-2 1 44 0,2 1 47 15,0-5 50-15,-2 7 51 0,5-2 43 0,-5 2 37 0,0 4 25 0,2 0 20 0,-2-1 3 16,0 5-4-16,0 3-20 0,0 0-25 0,0 0-20 0,0 0-12 0,0 0-12 15,0 0-11-15,0 3-8 0,0 1-8 0,3 7-6 0,-1-4-9 0,-2 6-7 16,0-2-5-16,0 3-6 0,2 4-5 0,-2-1-7 0,0-3-7 0,0 3-8 16,2 5-10-16,-2-4-7 0,0 2-10 0,2-2-9 0,-2 3-10 0,0 0-9 15,3-4-10-15,-1 1-10 0,-2 0-10 0,2-1-16 0,-2 1-17 16,4-2-23-16,1-1-21 0,-3-1-30 0,0-1-34 0,0-2-34 0,3 3-36 0,-3-3-45 16,0-1-44-16,1 1-123 0,-3-4-152 0,2 0-66 0,0 0-25 0,-2-7 7 15,0 0 21-15,0 0 32 0,0 0 37 0,0 0 43 0,0 0 48 0,-4-3 51 16,-1-1 56-16,1 0 60 0,-3-3 70 0,3 0 104 0</inkml:trace>
  <inkml:trace contextRef="#ctx0" brushRef="#br3" timeOffset="-22648.62">17826 13176 12 0,'4'0'149'16,"-2"4"95"-16,0-4 69 0,-2 0 46 0,3 3 40 0,-1-3 33 0,-2 0 32 16,0 0 28-16,0 0 31 0,0 0 25 0,0 0 26 0,2 4 24 0,-2-4-99 15,5 0-167-15,-3 0-113 0,2 0-85 0,1 0-43 0,-1-4-20 0,3 4-15 16,-5-3-13-16,5-1-15 0,-3 1-10 0,3-1-16 0,-3 0-13 0,1 2-10 15,1-2-12-15,-1 1-6 0,-1-1-2 0,1 4-2 0,1-4-3 0,-1 1 3 16,-1 3 0-16,1 0 6 0,-1 0 4 0,-2 0 8 0,3 3 7 0,-1-3 11 16,-1 4 8-16,1 0 10 0,-2-1 6 0,0 1 7 0,1-2 6 0,-3 2 1 15,2 3 4-15,0-3 1 0,0-1 2 0,-2 1 0 0,2-1-2 0,1 1-3 16,-1 0-6-16,-2 3-6 0,2-5-3 0,0 6-7 0,3-1-8 0,-3-4 0 16,0 8-2-16,2-4-2 0,-1-1-2 0,1 5 1 0,1 0-2 0,-1 0 1 0,1 3 0 15,-3-4 2-15,3 4 0 0,-4 0-1 0,4 3 2 0,0-3 2 16,-4 3 3-16,4-2 2 0,0 3 3 0,-4-2 5 0,2 2 3 0,-1-1 7 0,3 1 4 15,-5 0 3-15,1-1 6 0,2-3 5 0,0 1 5 0,-3 2 5 0,0-3 4 16,0 4 3-16,0-5 3 0,0-2-3 0,-3 3 2 0,0-1-3 0,2 2-2 16,-4-5-2-16,0 5-1 0,1-5 0 0,-3 0-2 0,3 1 0 0,-3-4-1 15,1 3-1-15,-3-3 0 0,0 4 3 0,3-4-1 0,-6 0 4 16,3-3 3-16,1-2 2 0,-1 2 5 0,0-1 6 0,0-3-15 0,0 0-57 16,2 0 0-16,-2-3 0 0,3-1 0 0,-1 2 0 0,3-5 0 0,-3-1 0 15,3 1 0-15,-1-3 0 0,3 0 0 0,-3-1 0 0,5-3 0 0,0 3 0 16,0-2 0-16,5-5 0 0,-3 3 0 0,3 2 0 0,1-5 0 0,1 4 0 15,2-3 0-15,0-1 0 0,2 1 0 0,2-1 0 0,1 4 0 0,-3 1 0 16,2-2 0-16,3 1 0 0,-3 3 0 0,3 5 0 0,-5-5-93 0,1 4-66 16,2 0-37-16,0 0-49 0,-3 1-61 0,-3 2-127 0,3-3-164 0,0 3-60 15,3 1-17-15,-3-1 16 0,0 1 24 0,-3-1 32 0,2 4 38 0,1-3 41 16,-3 3 48-16,2-4 54 0,-3 0 62 0,0 2 70 0,-3-2 78 0</inkml:trace>
  <inkml:trace contextRef="#ctx0" brushRef="#br3" timeOffset="-20266.05">19508 10709 11 0,'0'0'113'0,"0"4"64"0,0-4 47 0,0 0 36 15,0 0 33-15,0 0 31 0,-5 2 31 0,5-2 26 0,-2 4 26 0,2-4 26 0,0 0 25 16,0 0-27-16,0 0-54 0,0 0-75 0,0 0-90 0,0 0-43 0,-2-4-23 16,2 4-16-16,0 0-9 0,0 0-11 0,0 0-11 0,0 0-7 15,0 0-10-15,0 0-5 0,0 0-6 0,0 0-6 0,0 0-6 0,0 0-2 0,0 0-4 16,0 0 1-16,0 0-4 0,0-2 1 0,0 2-2 0,0 0-2 0,2 0 0 15,-2 0-2-15,0 0-1 0,2-4-4 0,-2 4 1 0,5-3-4 0,-5 3-1 16,0 0-4-16,0 0-1 0,2-4-1 0,-2 4-5 0,5-4-3 0,-5 4-1 16,0 0-3-16,2-3-3 0,-2 3-3 0,4 0-3 0,-4-4-2 0,0 4 1 15,5-3-3-15,-5 3 0 0,2 0 0 0,0-4 0 0,-2 4 1 0,2 0 3 16,-2 0 1-16,5-3 0 0,-5 3 1 0,2 0 3 0,-2 0 1 0,4 0 1 16,-4 0 3-16,5-4-3 0,-5 4 3 0,2 0-1 0,-2 0 0 0,5 0 0 15,-4 0 0-15,-1 0-3 0,5-4 1 0,-5 4 0 0,5 0-2 0,-5 0 1 16,1-2 1-16,-1 2-4 0,5 0 2 0,-5 0 0 0,5 0 1 0,-5 0-1 15,2 0 0-15,-2 0 0 0,0 0 0 0,5 0-2 0,-5 0 1 0,1 0 0 16,-1 0-2-16,5 0 2 0,-5 0-2 0,5 0-1 0,-5 0 1 0,4 0-1 16,-4 0-1-16,0 0-1 0,4 0 0 0,-4 0 1 0,4 0 1 0,-4 0 2 15,5 0-2-15,-5 0 1 0,5 0 1 0,-5 0 0 0,1 0 1 0,-1 0 3 16,3 2-4-16,-3-2 4 0,3 0-1 0,-3 0 1 0,1 4 1 0,-1-4-2 16,5 0 1-16,-5 0-1 0,2 4-2 0,-2-4 1 0,3 0-1 0,-3 0 0 15,1 3-1-15,-1-3 3 0,3 4-3 0,-1-4 3 0,-2 0-1 0,2 3-3 16,-2-3 3-16,3 0 1 0,-3 0-1 0,1 4 2 0,-1-4 0 0,3 0 1 15,-3 0-2-15,0 0-1 0,3 3 0 0,-3-3-1 0,4 4-1 0,-4-4 1 16,0 0-2-16,1 4 0 0,-1-4 0 0,3 0 1 0,0 3 1 0,-3-3-3 16,1 4 3-16,2-4 0 0,-3 0 0 0,1 2 1 0,2 2 1 0,0-4-1 15,-2 3 3-15,-1 1 0 0,3-4 1 0,-2 4 0 0,2-4-8 0,0 3-10 16,-2 1 0-16,-1-4 0 0,3 3 0 0,0 1 0 0,-2-4 0 0,-1 4 0 16,3-1 0-16,-3-3 0 0,1 4 0 0,2-4 0 0,0 2 0 15,-3-2 0-15,1 4 0 0,2-4 0 0,-3 0 0 0,1 3 0 0,-1-3 0 16,3 4 0-16,0-4 0 0,-3 0 0 0,1 4 0 0,-1-4 0 0,3 0 0 15,-2 3 0-15,-1-3 0 0,6 4 0 0,-6-4 0 0,0 0 0 0,1 3 0 16,5-3 0-16,-5 4 0 0,-1-4 0 0,3 0 0 0,-2 4 0 0,2-4 0 16,-3 0 0-16,4 3 0 0,-1-3 0 0,-2 4 0 0,2-4 0 0,-3 0 0 15,4 2 0-15,-4-2 0 0,6 5 0 0,-6-5 0 0,1 0 0 0,2 2 0 16,-3-2 0-16,4 0 0 0,-1 4 0 0,-3-4 0 0,1 0 0 0,-1 0 0 16,4 4 0-16,2-4 0 0,-5 0 0 0,-1 0 0 0,4 3 0 0,-1-3 0 15,-3 0 0-15,3 4 0 0,1-4 0 0,-1 0 0 0,-3 0 0 0,1 3 0 16,3-3 0-16,2 4 0 0,-6-4 0 0,1 0 0 0,3 0 0 0,-1 3 0 15,0-3 0-15,-3 0 0 0,4 4 0 0,0-4 0 0,-4 0 0 0,3 0 0 16,1 4 0-16,-4-4 0 0,4 0 0 0,-1 0 0 0,-3 0 0 0,4 3 0 16,0-3 0-16,-1 0 0 0,-3 0 0 0,4 4 0 0,-1-4 0 15,1 0 0-15,-1 2 0 0,-3-2 0 0,4 4 0 0,-3-4 0 0,5 0 0 0,-5 0 0 16,-1 0 0-16,4 4 0 0,2-4 0 0,-5 0 0 0,5 3 0 0,-5-3 0 16,2 4 0-16,-2-4 0 0,5 0 0 0,-5 0 0 0,2 3 0 15,1-3 0-15,-1 0 0 0,1 4 0 0,-3-4 0 0,5 0 0 0,-6 0 0 16,4 0 0-16,0 0 0 0,3 0 0 0,-3 0 0 0,0-4 0 0,2 4 0 15,-5-3 0-15,3 3 0 0,2-4 0 0,-5 4 0 0,5-3 0 0,-5 3 0 16,3 0 0-16,-1 0 0 0,0-4 0 0,-3 4 0 0,4 0 0 0,-3-4 0 16,-1 4 0-16,6 0 0 0,-5-2 0 0,-1 2 0 0,5 0 0 0,-3-4 0 15,1 4 0-15,-2-3 0 0,2 3 0 0,0-4 0 0,-2 4 0 0,2-4 0 16,-2 1 0-16,2 3 0 0,0-4 0 0,-2 1 0 0,2 3 0 0,-2-4 0 16,2 1 0-16,0-1 0 0,-3 4 0 0,1-4 0 0,-1 2 0 0,3-3 0 15,-1 3 0-15,-2-2 0 0,2 1 0 0,-2-1 0 0,0 0 0 0,0 1 0 16,0 3 0-16,3-4 0 0,-2 1 0 0,-1-1 0 0,0 0 0 15,0 4 0-15,0-7 0 0,0 5 0 0,0 2 0 0,0-4 0 0,3 1 0 16,-3 3 0-16,0-8 0 0,0 8 0 0,0-3 0 0,0-1 0 0,0 4 0 0,0-3 0 16,0 3 0-16,0-4 0 0,0 4 0 0,0-7 0 0,-3 7 0 15,3 0 0-15,0-6 0 0,0 6 0 0,0-4 0 0,-1 1 0 0,-2-1 0 16,3 4 0-16,0-4 0 0,0 1 0 0,-2-1 0 0,2 1 0 0,0-1 0 16,0 1 0-16,0-1 0 0,-2-2 0 0,2 6 0 0,0 0 0 0,-3-7 0 15,3 3 0-15,0 0 0 0,0 4 0 0,0-3 0 0,0-1 0 0,0 4 0 16,-1-3 0-16,1-4 0 0,0 7 0 0,0 0 0 0,0 0 0 0,-6-4 0 15,6 4 0-15,0-4 0 0,0 4 0 0,-1-2 0 0,1 2 0 0,-3-5 0 16,2 3 0-16,1 2 0 0,0 0 0 0,-3-4 0 0,3 4 0 0,-3-3 0 16,2-1 0-16,1 4 0 0,-3 0 0 0,3 0 0 0,-1-7 0 0,1 7 0 15,0 0 0-15,-3-4 0 0,0 1 0 0,3 3 0 0,-1 0 0 0,-2-4 0 16,3 4 0-16,-2 0 0 0,-3 0 0 0,5 0 0 0,-1-4 0 16,-5 1 0-16,5 3 0 0,1 0 0 0,-4 0 0 0,1-4 0 0,3 4 0 0,-4 0 0 15,0 0 0-15,-2 0 0 0,5-2 0 0,-2 2 0 0,3 0 0 0,-4 0 0 16,0-4 0-16,1 4 0 0,3 0 0 0,-4 0 0 0,0-3 0 15,-2 3 0-15,5 0 0 0,1 0 0 0,-4 0 0 0,1-4 0 0,0 4 0 16,-1 0 0-16,1 0 0 0,-1-4 0 0,3 4 0 0,1-3 0 0,0 3 0 16,-6 0 0-16,2-4 0 0,3 1 0 0,-5 3 0 0,6-4 0 0,-1 4 0 15,-3-4 0-15,4 4 0 0,-6-3 0 0,5-1 0 0,-2 4 0 0,0-2 0 16,-1-2 0-16,4 4 0 0,-1-3 0 0,-5-1 0 0,5 4 0 0,-2-4 0 16,2 1 0-16,-5 3 0 0,5-4 0 0,-2 1 0 0,0-1 0 0,-1 1 0 15,3 3 0-15,-2-4 0 0,0 0 0 0,-1 2 0 0,3-2 0 0,-2 1 0 16,-1 3 0-16,1-4 0 0,2 0 0 0,-2 1 0 0,-1-1 0 0,4 1 0 15,-6-4 0-15,5 3 0 0,-2 0 0 0,2 2 0 0,-5-3 0 0,6 3 0 16,-4-5 0-16,3 3 0 0,-2-3 0 0,0 3 0 0,3 1 0 0,-1-5 0 16,-2 6 0-16,0-5 0 0,3 3 0 0,-4-3 0 0,4 3 0 15,-1-3 0-15,-2 0 0 0,0 3 0 0,3-3 0 0,-4 1 0 0,4-1 0 16,-1 0 0-16,-2 0 0 0,0 0 0 0,2 3 0 0,-2-6 0 0,2 3 0 16,1 0 0-16,-3-4 0 0,0 4 0 0,2-4 0 0,1 2 0 0,-3-2 0 15,0 4 0-15,2-3 0 0,-2-1 0 0,3 0 0 0,-1 1 0 0,1 2 0 16,-3-1 0-16,0 2 0 0,3-4 0 0,-1 4 0 0,-2 0 0 0,3-1 0 15,0 2 0-15,-1 3 0 0,1-5 0 0,0 5 0 0,-3-4 0 0,3 3 0 16,-3 1 0-16,3-1 0 0,0 4 0 0,0-4 0 0,0 4 0 0,0 0 0 16,-1 0 0-16,1 0 0 0,0 0 0 0,0 0 0 0,-6 0-197 0,6 0-239 15,-1 0-72-15,1 0-95 0,-4 4-102 0,1 0-22 0,0 3 19 0,-1 0 36 0,3-4 46 16,-2 5 52-16,-1-5 51 0,1 3 56 0,-1 2 57 0,1-1 60 0,2 0 61 16,-2 0 71-16,0 0 77 0</inkml:trace>
  <inkml:trace contextRef="#ctx0" brushRef="#br3" timeOffset="-19745.2">19894 10639 94 0,'0'0'191'0,"0"0"66"0,0 0 49 15,0 0 40-15,0 0 35 0,0 0 33 0,0 0 29 0,-1 0 28 0,-5-4 33 16,6 4 27-16,-1 0 33 0,-2-4-62 0,3 4-116 0,0-2-88 0,0-5-80 0,0 3-39 16,3 1-21-16,-2-5-14 0,2 5-5 0,1-4-8 0,2-1-5 15,-2-1-7-15,4 2-5 0,2-4-8 0,-2 4-9 0,3-4-9 0,3-2-7 16,-2 2 0-16,6-3-4 0,-1 0 4 0,2 0-1 0,2-4 4 0,1 5-1 16,2-9 4-16,0 4 1 0,3 1 0 0,0-4-34 0,2 0-54 0,2-4 0 15,-2 1 0-15,4-1 0 0,-2-2 0 0,2 3 0 0,1-5 0 0,1 5 0 16,-1-4 0-16,-1 0 0 0,-3 0 0 0,5 4 0 0,-5-1 0 0,2 1 0 15,-3 2 0-15,-3 2 0 0,-1 2 0 0,0 0 0 0,-6 1 0 0,2 3 0 16,-6-1 0-16,0 2 0 0,-4 2 0 0,0 1 0 0,0-1 0 0,-1 1 0 16,-4 3 0-16,0 0 0 0,1 0 0 0,-2 0 0 0,0 3 0 15,-4 0 0-15,2 2 0 0,-1-2 0 0,-2 4 0 0,2-3 0 0,-2 3 0 0,0 0 0 16,0 0-169-16,0 0-188 0,0 0-132 0,-7 0-170 0,6 0-65 0,-6 3-10 16,2 1 20-16,-1-4 34 0,1 2 43 0,-4 2 46 0,2-4 51 0,-1 0 54 15,-2 0 61-15,2 0 63 0,-1 0 67 0,-3-6 72 0</inkml:trace>
  <inkml:trace contextRef="#ctx0" brushRef="#br3" timeOffset="-19037.13">21006 9705 23 0,'0'0'168'0,"0"-4"88"0,-3 1 64 0,3 3 45 15,-2-4 35-15,0 4 27 0,2 0 22 0,0 0 24 0,0 0 21 0,0 0 23 16,0 0 27-16,0 0 23 0,0 0-103 0,2 4-177 0,-2 3-97 0,5 0-58 15,-5-1-29-15,4 5-11 0,-2-1-2 0,3 5 4 0,-1-2 2 0,1 5 4 16,-1-1-1-16,1 4-3 0,-1-4-5 0,-2 5-7 0,3-2-7 0,-3 2-8 16,2 3-8-16,1-5-4 0,-3 2-4 0,-2-2-4 0,4 2-2 0,-2-2-2 15,1-2-6-15,-3-1-2 0,2 1-2 0,-2-5-2 0,2-2 0 0,-2 0-2 16,3-1 0-16,-3-2-1 0,0-1 8 0,0-5 4 0,0-2 3 0,0 0 0 16,0 0-2-16,0 0-3 0,0-2-3 0,-3-2-2 0,1-3-2 0,2 0-5 15,-2-4-3-15,-1-2-4 0,1-2-10 0,-2 1-11 0,2-4-9 0,-1-2-14 16,-1-2-11-16,0-2-7 0,1 0-5 0,-1-1-3 0,0-3 0 0,1 3 1 15,1-2 0-15,0-1 1 0,2 0 1 0,0 3 1 0,0 4 4 0,2-3 7 16,3 0 2-16,-1 6 5 0,0 0 3 0,1 1 6 0,4 3 1 0,-3 0 3 16,1 4 0-16,-1 3 0 0,-1-4 0 0,2 7-1 0,2-3 2 0,-2 4 2 15,-1 3-1-15,0 0 2 0,1 0 4 0,0 0 2 0,0 3 4 0,0 1 5 16,-1-4 4-16,-1 7 5 0,1-4 4 0,-1 1 8 0,1 3 5 0,-1-1 5 16,-4-2 4-16,5 7 8 0,-5-4 2 0,-1 0 5 0,0 0 0 0,0 3 0 15,0-3-1-15,0 4-1 0,-1-4-3 0,-5 0 0 0,5 4-5 0,-4-5-4 16,0 5-3-16,1-4-7 0,-3-4-30 0,3 5-1 0,0-1 0 15,-5-1 0-15,4-2-42 0,-2-1-19 0,1 1-26 0,0-4-25 0,-1 3-32 0,-2-3-32 16,2 0-36-16,1-3-38 0,-1 3-55 0,-2-4-57 0,-2 1-106 0,4-1-118 16,3-2-41-16,-1-1 0 0,1 3 18 0,4-3 31 0,-4-4 38 0,4 4 43 15,0-4 49-15,4 2 49 0,3-2 54 0,-5 0 55 0,2 0 66 0,1 2 70 0</inkml:trace>
  <inkml:trace contextRef="#ctx0" brushRef="#br3" timeOffset="-18864.09">21225 9488 30 0,'7'2'176'0,"-3"2"78"0,0 3 56 0,2-3 43 0,-5 3 42 0,-1 0 42 16,3 0 39-16,0 4 37 0,-2-5 36 0,-1 5 37 0,3-4 31 0,-3 4 31 0,1-2-111 16,-1-1-191-16,0 2-99 0,0 1-47 0,0 0-27 0,3-1-15 0,-3-3-19 15,3 3-20-15,-3-2-28 0,1-1-26 0,-1-1-38 0,4 5-40 0,-4-4-42 16,6 0-45-16,-5-3-42 0,2 3-42 0,0-5-45 0,-2 3-43 0,2 1-118 16,-2-6-146-16,5 4-62 0,-6-4-19 0,1 3 8 0,-1-3 22 0,0 0 34 0,7-3 43 15,-4 3 47-15,-2-4 51 0,2 0 51 0,-2-3 53 0,-1 5 59 0,0-5 65 16</inkml:trace>
  <inkml:trace contextRef="#ctx0" brushRef="#br3" timeOffset="-18032.15">21378 9656 24 0,'0'3'164'0,"0"-3"80"15,3 4 55-15,-3-4 42 0,0 0 39 0,-3 2 36 0,3-2 35 0,0 4 37 16,0-4 37-16,0 0 35 0,0 0 37 0,0 0 33 0,0 0-100 16,0 0-180-16,0 0-92 0,0 0-47 0,0 0-24 0,0 0-11 0,0 0-13 0,0 0-18 15,0 0-17-15,0-4-17 0,0 2-22 0,0-2-20 0,0-3-22 0,0 0-14 16,3 0-17-16,0 0-14 0,-3-1-13 0,1-1-12 0,-1-2-12 0,6 0-12 15,-6 0-8-15,4 2-7 0,-4-2-6 0,1 0-4 0,-1 0-3 0,6 2-1 16,-6-2 0-16,1 0 1 0,2 4 0 0,-2 0 2 0,-1 1 4 0,6 6 4 16,-6-7 5-16,0 7 10 0,0 0 5 0,0 0 10 0,4 3 5 0,0 1 10 15,-1-2 7-15,-2 5 5 0,5 1 8 0,-5-1 8 0,3 0 5 0,2 4 8 16,-5-2 9-16,3 2 7 0,2 0 6 0,-5 0 6 0,5-2 7 0,-2 2 3 16,0 0 3-16,0 0 0 0,0-4-2 0,2-1 0 0,-2 1-2 0,3 0-3 15,-3 0-2-15,0-3-6 0,0 0-3 0,2-1-4 0,-2 1-2 0,0-4-4 16,0 0-3-16,0 0-5 0,2 0-1 0,1 0-3 0,-6-4-1 0,6 1-3 15,-3-1-3-15,0-3-2 0,3 0-3 0,-2 3-1 0,1-3-4 0,-1 1-4 16,0-5-5-16,2 0-1 0,-6 4-4 0,6-4-3 0,-4 2-2 0,1-2-6 16,0-3 1-16,-1 4-2 0,1-1-1 0,-2 0-1 0,0 1 0 0,1 2 1 15,-2-1 1-15,-1-2 2 0,0 4 4 0,0 0 0 0,0 0 4 0,0 3-1 16,0-2 2-16,0 2 1 0,-1 1 3 0,-2-1 1 0,3 0 1 0,-2 1 2 16,0-1 0-16,-1 4 1 0,-1-3 0 0,2 3 0 0,-3 0-2 0,5 0 0 15,-4 0 2-15,0 0 1 0,0 3 1 0,-2 1 5 0,2-1 1 0,0 1 3 0,1 3 4 16,-1-1 4-16,2 2 3 0,-3 2 6 0,4 1 5 0,-2 0 2 0,0-5 3 15,3 5 3-15,-1 3 5 0,-2-3 1 0,3 2 1 0,3-2 0 16,-2-1-3-16,-1 1-3 0,6-1-4 0,-5 1-4 0,4-1-6 0,0-2-3 16,1-1-8-16,0-1-7 0,1-2-7 0,0 3-13 0,0-4-13 0,1 1-12 15,2-4-13-15,-2 0-10 0,2 0-13 0,-2 0-11 0,3-4-12 0,-2 1-11 0,2-1-11 16,-2 1-9-16,0-1-7 0,0-2-2 0,0-1-2 0,-3 3 5 0,1-7 2 16,0 4 6-16,-1 0 10 0,-1 1 7 0,-1-5 12 0,1 4 11 0,-3 0 13 15,2-4 12-15,-1 5 12 0,-1-1 12 0,-2 0 12 0,2-4 11 0,-2 7 13 16,0-3 11-16,0 0 14 0,0 3 11 0,0 2 10 0,-2-5 12 0,2 3 9 15,0 4 11-15,0 0 4 0,0 0 5 0,-5-4 6 0,5 4 1 0,0 0 6 16,0 0-1-16,-2 4 1 0,0-4 1 0,0 4-4 0,0-1 0 0,-1 1-8 0,3 2-7 16,0-3-6-16,0 5-7 0,0-5-5 0,0 4-3 0,0-3-2 0,0 3-7 15,3-1-3-15,-1-1-7 0,-2 1-6 0,2-2-7 0,-2-1-5 0,2 1-5 16,0 3-5-16,3-7-3 0,-3 3-7 0,2-3-5 0,1 0-9 0,-3 0-10 0,3-3-10 16,-1 3-12-16,3-4-10 0,-1 1-10 0,1-4-10 0,0-1-12 0,-1 1-8 15,3-2-9-15,-2 1-8 0,-1 1-6 0,1-4-5 0,0 4 1 0,0-2 1 16,-1 1 7-16,1 1 8 0,-2 0 10 0,1 0 13 0,-1 1 7 0,1-5 13 15,-1 4 11-15,-4 0 9 0,4 0 10 0,0-3 11 0,-1 3 10 0,0-1 9 16,1-2 7-16,0 3 9 0,-4-3 4 0,4-1 2 0,0 0 2 0,-4 1 2 0,4-5 1 16,-3 6 1-16,1-6 0 0,-2 1 3 0,2 4 1 0,0-4-3 0,-2 0 1 15,-1 4-3-15,0-5 1 0,0 5 0 0,-1-1-2 0,-2-2 0 0,0 6 0 16,-1-4 3-16,0 4 5 0,0-1 2 0,-1 5 5 0,0-3 2 0,1 2 1 0,0 4 6 16,0-3 5-16,-3 6 4 0,2 1 1 0,0-2 5 0,4 2 5 0,-4 3 0 15,0 4 0-15,4-4 0 0,-4 6-6 0,3-2-1 0,-1 3-4 0,2 1-6 16,1 2-1-16,-3-3-6 0,6 4-5 0,-3-1-5 0,0 1-7 0,1-5-7 15,2 5-9-15,-1 0-8 0,4-1-6 0,-1-3-18 0,1 4-18 0,1-5-28 16,3 1-31-16,-4 1-33 0,0-2-33 0,5 1-38 0,-1 1-39 0,-2-6-68 0,3 6-82 16,-1-4-94-16,1-2-96 0,-3 2-35 0,3-4 0 0,0 0 21 0,-1 0 30 15,-2-3 43-15,3 0 49 0,-1-4 47 0,-2 0 51 0,2 0 54 0,1-8 55 0,-4 5 72 16,4-1 77-16</inkml:trace>
  <inkml:trace contextRef="#ctx0" brushRef="#br3" timeOffset="-17692.83">22313 9337 31 0,'-3'-7'183'16,"1"3"89"-16,-3 0 65 0,1-3 52 0,-3 5 46 0,3-2 40 0,-3 1 38 16,0 3 36-16,-1 0 31 0,1 0 31 0,-1 0 29 0,1 0 31 0,0 3-118 15,0 1-196-15,0-2-108 0,0 2-59 0,2-1-34 0,-2 5-18 0,0-1-19 16,3 0-13-16,-3-3-13 0,3 3-12 0,-2 2-12 0,2-1-11 0,3-1-13 16,-5 0-6-16,6 0-13 0,-1-3-9 0,1 3-8 0,1-1-11 0,2-2-8 15,0-1-13-15,1 1-7 0,-3 3-7 0,6-7-5 0,-3 3-1 16,3 1-4-16,0-4 3 0,0 4-3 0,0-4 1 0,0 3 0 0,1 1 0 15,-1-2 4-15,0 2 4 0,1 0 6 0,2 3 8 0,-5 0 5 0,2 4 4 0,3-4 4 16,-3 2 3-16,-2 6 3 0,2-4 6 0,0 3 4 0,-3-4 5 0,2 4 7 16,-5 4 6-16,3-8 7 0,-1 7 5 0,0-2 3 0,-3-2 6 0,0 1 1 15,0 1 5-15,-3-6 1 0,0 6 2 0,3-1-2 0,-1-3 0 0,-2-1-2 16,2 0-1-16,-5-3-5 0,5 4-5 0,-4-7-7 0,-1 2-7 16,0-2-13-16,2-1-16 0,-3-3-14 0,2 0-17 0,-2-3-12 0,-3-1-15 0,3 4-17 15,2-6-19-15,-5-1-23 0,2-4-25 0,1 0-24 0,-3 0-28 16,5-2-32-16,-2-1-32 0,1-1-34 0,1-1-32 0,-1-2-89 0,2 1-117 0,3-5-41 15,-5 2-3-15,5-5 17 0,1 3 27 0,0-2 35 0,0 0 40 0,0-1 42 16,1 1 45-16,2 3 49 0,0-4 53 0,1 0 55 0,3 1 61 0</inkml:trace>
  <inkml:trace contextRef="#ctx0" brushRef="#br3" timeOffset="-16916.66">22317 9036 10 0,'4'-4'137'0,"0"1"78"16,-1-1 55-16,-3 4 40 0,0 0 40 0,0 0 38 0,3 4 38 0,-2-1 35 15,2 4 35-15,-2-3 33 0,-1 7 33 0,0-5 32 0,0 1-84 0,3 4-150 16,-3 0-85-16,3 2-47 0,-3-2-23 0,1 3-11 0,-1-1-16 0,0 2-17 15,3 3-20-15,-3-4-17 0,2-1-17 0,0 1-14 0,1 3-20 0,-3-6-17 0,1 3-20 16,4 1-22-16,-3-5-24 0,1 0-23 0,1 1-26 0,-1-4-25 16,1-1-24-16,0 1-27 0,0 1-23 0,1-1-26 0,0-4-26 0,1 1-27 0,0-4-23 15,-1 4-22-15,2-4-30 0,-1-4-33 0,1 4-35 0,0-4-34 0,-3 1-16 16,5 3-4-16,-2-7 19 0,-3 3 28 0,1 0 45 0,-1 1 47 0,0-1 57 16,1 2 59-16,-3-5 60 0,3 7 58 0,-1-4 57 0,-2 0 57 0,1 1 62 15,-1-4 65-15,-2 3 57 0,2 1 53 0,0-1 36 0,0 4 26 0,-2-6 11 16,0 6 0-16,0-4-12 0,0 4-22 0,0-3-29 0,0-1-38 0,0 4-24 15,-2-4-21-15,2 4-21 0,-2-3-17 0,2 3-19 0,0 0-15 0,0 0-11 16,-2 0-13-16,2 0-11 0,0 0-10 0,-5 0-5 0,3 3-8 0,0-3-5 16,0 4-5-16,2 0-5 0,-2-1-5 0,-1 3-5 0,1-2-3 0,2 3-2 15,-2 0-3-15,-1 0-4 0,3 1-5 0,0-5-6 0,0 3-6 0,0 1-5 16,0-3-6-16,0 3-7 0,0-3-8 0,3-1-10 0,-1 1-7 0,0-4-13 16,1 4-14-16,-3-4-12 0,6 0-20 0,-1 0-13 0,-1-4-17 0,0 4-14 15,1-7-16-15,1 3-14 0,-1 1-18 0,-1-1-14 0,3-3-15 0,-5 3-12 16,5-2-6-16,-3 3-1 0,1-1 6 0,-1 0 8 0,1 1 11 0,-1 3 14 15,1-4 16-15,-3 4 13 0,2 0 15 0,-4 0 20 0,7 4 20 0,-3-4 21 0,-2 0 24 16,3 3 19-16,0 1 20 0,-3 0 16 0,2-4 15 0,-2 3 13 16,3 1 13-16,-3-2 11 0,2-2 9 0,-1 4 8 0,-1-4 7 0,2 3 6 0,-4-3 1 15,2 0-2-15,-2 0-3 0,0 0-5 0,5 0-5 0,0-3-9 16,-1 3-13-16,-2-4-15 0,-2 2-16 0,5-5-16 0,-3 3-16 0,0-3-16 0,0 0-13 16,3-4-11-16,-3 5-8 0,0-5-7 0,1 4-2 0,-2-7-2 0,2 4 4 15,-1-1 3-15,0 0 13 0,1 1 13 0,-2 0 15 0,2-1 19 0,-1 0 16 16,-2-3 15-16,2 7 15 0,1-6 12 0,-3 5 14 0,0-2 9 0,0 2 10 15,0 1 8-15,-3 1 9 0,1-1 5 0,2 3 2 0,-2 1-1 0,-1-4 0 16,3 7-8-16,0 0-9 0,-1-4-8 0,1 4-7 0,0 0-5 0,0 0-4 16,-5 0-4-16,5 4-6 0,-2-1-6 0,-1 1-5 0,2-1-6 0,1 5-4 15,0 1-2-15,0-2-5 0,1 4-1 0,2 0 2 0,-3 0-1 0,2-2-1 16,0 2-3-16,1 0-4 0,-2 0-3 0,4-2-5 0,0 2-1 0,1 0-7 16,-1-8-3-16,2 8-8 0,-3-7-7 0,3 2-6 0,-3-2-9 0,3-1-6 15,0-3-8-15,-3 0-9 0,3 0-11 0,-2-3-9 0,1 3-14 0,0-4-8 16,-1-2-10-16,2 2-9 0,-3-3-5 0,0 0-5 0,0-4-3 0,0 4-2 15,-1-4 0-15,0 2 3 0,-2-2 4 0,2-4 6 0,-2 6 8 0,-1-6 11 16,3 5 10-16,-3-5 13 0,0 2 7 0,0-1 10 0,-3-1 8 0,3-2 8 16,0 3 9-16,-1 1 10 0,-2-1 9 0,3-1 10 0,-1 1 10 0,-2 4 11 0,0-1 14 15,3 1 11-15,0 2 14 0,-1 1 10 0,1 5 9 0,0 2 5 0,0 0 13 16,0 0 14-16,0 0 10 0,0 0 10 0,0 0 6 0,1 2 6 0,-1 5-4 16,3 1-2-16,0-1-7 0,-3 4-8 0,1-2-6 0,-1 6-6 0,3-1-4 15,-2 4-1-15,-1-5-7 0,0 5-9 0,0-1-11 0,3 1-13 0,-3 0-10 16,3-1-8-16,-3 1-9 0,0-2-5 0,0 6-25 0,0-9-18 0,1 5 0 15,-1 0 0-15,0-1-10 0,3 1-57 0,0 0-42 0,-3-5-46 0,4 5-45 0,-4-1-44 16,1-3-48-16,-1 1-52 0,0 1-113 0,3-1-136 0,0-1-52 0,-2 3-12 16,-1-6 15-16,4 3 23 0,-1-3 39 0,0-1 48 0,-2 0 52 0,5 1 59 15,-1-4 59-15,-2-1 58 0,1-2 63 0,0-1 68 0</inkml:trace>
  <inkml:trace contextRef="#ctx0" brushRef="#br3" timeOffset="-16735.62">22962 9550 39 0,'0'4'205'0,"0"-1"105"15,0-3 79-15,0 4 63 0,0-1 52 0,0-3 47 0,0 0 49 0,1 8 50 16,-1-8 45-16,0 0 42 0,0 0 37 0,0 0 35 0,0 0-127 0,0 0-219 16,0 0-132-16,0 0-331 0,0 0 0 0,0 0 0 0,0 0 0 0,0 0 0 15,0 0 0-15,0 0 0 0,0 0 0 0,0 0 0 0,0 0 0 0,0 0 0 16,0 0 0-16,0 0 0 0,0 0-90 0,0 0-212 0,0 0-45 0,0 0-42 16,0 0-112-16,-1 3-139 0,-6-3-49 0,3 4 2 0,-2-2 23 0,2 2 37 0,-3-4 41 15,3 4 48-15,-3-1 50 0,-1 1 54 0,-2-4 59 0,3 3 59 0,-4 1 62 16,0-4 66-16</inkml:trace>
  <inkml:trace contextRef="#ctx0" brushRef="#br3" timeOffset="-13417.87">19397 10790 1 0,'0'0'91'0,"0"0"63"0,-5 0 40 0,5 0 32 0,-4 3 30 15,-1-3 29-15,3 4 26 0,2-4 28 0,-2 0 26 0,2 0 23 0,-2 0 24 16,2 0 19-16,0 0-64 0,0 0-112 0,-2 2-58 0,2-2-28 0,0 0-19 15,-3 5-6-15,3-5-8 0,0 0-7 0,0 0-9 0,0 0-5 0,0 0-8 16,0 0-5-16,0 0-5 0,0 0-5 0,0 0 0 0,0 0-2 0,0 0 5 0,0 0 2 16,0 0 2-16,0 6 0 0,0-6-2 0,0 4 0 0,0-4-3 0,0 3 0 15,3 1-3-15,-1-1-3 0,-2 1-2 0,2-1-4 0,-2 1-7 0,0 0-8 16,4-1-5-16,-4 1-10 0,0-2-4 0,5 2-4 0,-5 0-5 0,2 3-3 0,-2-4-5 16,4 1-1-16,-4-1-6 0,3 1-3 0,-1 0-1 0,0-1-3 0,-2 1 1 15,3-2 0-15,-1 2-1 0,0-1 3 0,0 1-3 0,0-4 1 0,3 4-4 16,-5-1 0-16,2 1 0 0,2-4 0 0,1 3 1 0,-3 1-1 0,0-4-1 15,0 4-1-15,3-4-1 0,-5 3-1 0,4-3-1 0,-1 4-1 0,-1-2 1 16,0-2-1-16,0 4 0 0,3-4-3 0,-3 3 1 0,0 1-1 0,0-4 0 0,1 0 1 16,-1 4 0-16,0-4 0 0,-2 0-2 0,5 3-1 0,-3 1 1 0,0-4 0 15,-2 0 1-15,4 0-1 0,-1 3-1 0,-3-3 4 0,2 0-1 0,2 4-2 16,-4-4 1-16,5 0 3 0,-5 0-2 0,2 0 2 0,2 4 1 0,-4-4-1 16,5 0 1-16,-5 0 0 0,2 0 0 0,-2 0 0 0,5 0 1 0,-1 0-1 15,-4 0 2-15,7 0-3 0,-7 0-1 0,2 0 2 0,2 0-2 0,-4 0-1 16,5 0 1-16,-5 0 0 0,6 0 3 0,-4 0-1 0,-2 0 0 0,5 0-2 15,-5 0 3-15,5 0-1 0,-1 0 0 0,-4 0 1 0,4 0-1 0,0 0 0 16,-4 0 2-16,5 0-1 0,0-4-1 0,-5 4 1 0,2 0-2 0,3 0-3 0,-5 0 1 16,4 0-1-16,-4 0-4 0,4 0 2 0,0 0-2 0,-4 0 2 15,5 0-2-15,-5 0 1 0,5 0-2 0,-5 0 0 0,4 0-1 0,-4 0 0 0,4 0 1 16,-4 0-1-16,4 0 1 0,-4 0 0 0,6 0 1 0,-6 0 1 0,1 0-2 16,-1 0 0-16,5 0 0 0,-5 0 0 0,5 0 0 0,-5 0 0 0,4 0 0 15,-4 0 0-15,4 0 0 0,-4 0 0 0,4 0 0 0,-4 0 0 0,6 0 0 16,-6 0 0-16,4 0 0 0,-4 0 0 0,1 0 0 0,-1 0 0 0,6 0 0 15,-2 0 0-15,-4 0 0 0,4 0 0 0,-4 0 0 0,4 0 0 0,-1 0 0 16,-3 0 0-16,4 4 0 0,0-4 0 0,-4 0 0 0,3 0 0 0,-3 0 0 16,4 0 0-16,-4 0 0 0,3 3 0 0,-2-3 0 0,-1 0 0 0,6 0 0 15,-6 0 0-15,0 0 0 0,4 4 0 0,0-4 0 0,-4 0 0 0,3 0 0 0,-3 0 0 16,4 0 0-16,-4 0 0 0,4 0 0 0,-4 0 0 0,4 0 0 0,-4 0 0 16,6 2 0-16,-6-2 0 0,1 0 0 0,-1 0 0 0,4 5 0 0,-4-5 0 15,0 0 0-15,3 0 0 0,-3 0 0 0,3 0 0 0,-3 0 0 0,1 0 0 16,-1 0 0-16,0 0 0 0,4 2 0 0,-4-2 0 0,6 0 0 0,-6 0 0 15,0 0 0-15,1 4 0 0,-1-4 0 0,0 0 0 0,3 0 0 0,-3 0 0 16,0 0 0-16,3 0 0 0,-3 0 0 0,0 0 0 0,1 4 0 0,-1-4 0 16,0 0 0-16,4 0 0 0,-4 0 0 0,0 0 0 0,3 3 0 0,-3-3 0 15,3 4 0-15,-3-4 0 0,0 0 0 0,1 0 0 0,-1 0 0 0,3 0 0 0,-3 0 0 16,0 0 0-16,1 3 0 0,-1-3 0 0,0 0 0 0,3 4 0 0,-3-4 0 16,0 0 0-16,0 0 0 0,3 0 0 0,-3 0 0 0,0 0 0 0,0 0 0 15,0 0 0-15,0 0 0 0,1 3 0 0,-1-3 0 0,0 0 0 0,0 0 0 16,0 0 0-16,0 4 0 0,0-4 0 0,0 0 0 0,0 0 0 0,0 0 0 15,0 4 0-15,0-4 0 0,0 0 0 0,0 0 0 0,0 3 0 0,0-3 0 16,0 0 0-16,-1 4 0 0,1-4 0 0,0 2 0 0,0-2 0 0,-3 4 0 16,3-4 0-16,-3 4 0 0,3-4 0 0,0 0 0 0,-4 3 0 0,4 1 0 15,0-4 0-15,-1 0 0 0,-2 3 0 0,3-3 0 0,-3 4 0 0,3-4 0 0,-1 0 0 16,1 0 0-16,-3 3 0 0,3-3 0 0,-1 4 0 0,1-4 0 0,0 0 0 16,0 0 0-16,-3 4 0 0,3-4 0 0,0 0 0 0,-3 3 0 0,3-3 0 15,0 4 0-15,0-4 0 0,-1 0 0 0,1 0 0 0,0 2 0 0,0-2 0 16,-6 4 0-16,6-4 0 0,0 4 0 0,0-4 0 0,0 3 0 0,0-3 0 15,-1 4 0-15,1-4 0 0,0 0 0 0,0 3 0 0,0-3 0 0,0 0 0 16,0 4 0-16,0-4 0 0,0 0 0 0,0 3 0 0,0-3 0 0,0 0 0 16,0 0 0-16,0 4 0 0,0-4 0 0,0 0 0 0,0 4 0 0,0-4 0 15,0 0 0-15,1 3 0 0,-1-3 0 0,0 0 0 0,0 4 0 0,0-4 0 0,0 0 0 16,3 2 0-16,-3-2 0 0,3 4 0 0,-3-4 0 0,0 3 0 16,0-3 0-16,1 4 0 0,-1-4 0 0,0 0 0 0,0 0 0 0,3 4 0 0,-3-4 0 15,0 0 0-15,3 3 0 0,-3-3 0 0,0 0 0 0,0 4 0 0,0-4 0 16,0 0 0-16,1 0 0 0,-1 0 0 0,3 3 0 0,-3-3 0 0,0 0 0 15,0 0 0-15,1 4 0 0,-1-4 0 0,0 0 0 0,0 0 0 0,3 0 0 16,-3 0 0-16,0 0 0 0,3 4 0 0,-3-4 0 0,0 0 0 0,1 0 0 16,-1 0 0-16,0 0 0 0,3 0 0 0,-3 0 0 0,1 3 0 0,-1-3 0 15,3 4 0-15,-3-4 0 0,3 0 0 0,-3 0 0 0,1 0 0 0,-1 0 0 0,3 2 0 16,-3-2 0-16,1 5 0 0,-1-5 0 0,3 0 0 0,-3 0 0 16,3 2 0-16,-3-2 0 0,1 4 0 0,-1-4 0 0,0 0 0 0,0 0 0 0,0 0 0 15,3 4 0-15,-3-4 0 0,0 0 0 0,3 0 0 0,-3 0 0 0,1 3 0 16,-1-3 0-16,0 0 0 0,3 0 0 0,-3 0 0 0,1 4 0 0,-1-4 0 15,3 0 0-15,-3 0 0 0,3 3 0 0,-3-3 0 0,1 4 0 0,-1-4 0 16,0 0 0-16,3 3 0 0,-3-3 0 0,1 4 0 0,-1-4 0 0,3 4 0 16,-3-4 0-16,3 0 0 0,-3 0 0 0,0 3 0 0,0-3 0 0,1 4 0 15,-1-4 0-15,3 0 0 0,-3 0 0 0,3 2 0 0,-3-2 0 0,1 0 0 0,-1 0 0 16,3 4 0-16,-3-4 0 0,0 0 0 0,0 0 0 0,0 0 0 16,1 4 0-16,-1-4 0 0,3 0 0 0,-3 0 0 0,0 0 0 0,0 0 0 0,3 3 0 15,-3-3 0-15,0 0 0 0,0 0 0 0,1 4 0 0,-1-4 0 0,0 0 0 16,0 0 0-16,3 0 0 0,-3 0 0 0,0 0 0 0,1 0 0 0,-1 0 0 15,0 3 0-15,0-3 0 0,6 4 0 0,-6-4 0 0,0 0 0 0,1 0 0 16,-1 0 0-16,3 0 0 0,-3 0 0 0,1 3 0 0,-1-3 0 0,0 0 0 16,6 4 0-16,-6-4 0 0,0 0 0 0,1 0 0 0,-1 0 0 0,0 0 0 15,0 0 0-15,3 0 0 0,-3 0 0 0,0 0 0 0,3 4 0 0,-3-4 0 16,0 0 0-16,0 0 0 0,0 0 0 0,1 0 0 0,-1 0 0 0,0 0 0 16,0 0 0-16,4 0 0 0,-4 0 0 0,3 3 0 0,-3-3 0 0,0 0 0 0,3 4 0 15,-3-4 0-15,0 0 0 0,1 0 0 0,-1 0 0 0,4 2 0 0,-4-2 0 16,0 0 0-16,3 0 0 0,-3 0 0 0,3 4 0 0,-3-4 0 0,1 0 0 15,-1 0 0-15,3 4 0 0,-3-4 0 0,3 3 0 0,-3-3 0 0,4 0 0 16,-4 0 0-16,0 4 0 0,0-4 0 0,0 0 0 0,1 0 0 0,-1 0 0 16,0 3 0-16,0-3 0 0,0 0 0 0,6 4 0 0,-6-4 0 0,0 0 0 15,0 0 0-15,0 0 0 0,0 0 0 0,0 7 0 0,0-7 0 0,0 0 0 16,1 0 0-16,-1 0 0 0,0 0 0 0,0 4 0 0,0-4 0 0,0 0 0 16,0 0 0-16,0 7 0 0,0-7 0 0,0 2 0 0,0-2 0 0,0 4 0 0,0-4 0 15,0 3 0-15,0-3 0 0,-1 4 0 0,1-4 0 0,0 4 0 0,-3-4 0 16,3 0 0-16,-3 7 0 0,3-7 0 0,0 0 0 0,0 7 0 0,0-7 0 15,-1 0 0-15,1 0 0 0,0 4 0 0,0-4 0 0,-3 3 0 0,3-3 0 16,0 0 0-16,-1 4 0 0,1-4 0 0,0 0 0 0,0 2 0 0,0-2 0 16,0 0 0-16,-3 5 0 0,3-5 0 0,0 0 0 0,-3 2 0 0,3-2 0 15,0 4 0-15,0-4 0 0,0 0 0 0,0 0 0 0,-1 4 0 0,1-4 0 16,0 0 0-16,0 3 0 0,0-3 0 0,-3 4 0 0,3-4 0 0,0 0 0 0,-3 0 0 16,3 0 0-16,0 0 0 0,0 0 0 0,-1 7 0 0,1-7 0 0,0 0 0 15,0 0 0-15,-3 0 0 0,3 0 0 0,0 0 0 0,0 0 0 0,0 0 0 16,0 3 0-16,0-3 0 0,0 0 0 0,-1 4 0 0,1-4 0 0,0 0 0 15,0 4 0-15,0-4 0 0,0 3 0 0,0-3 0 0,-3 4 0 0,3-4 0 16,-3 0 0-16,3 0 0 0,0 2 0 0,0-2 0 0,-1 4 0 0,1-4 0 16,-3 4 0-16,3-4 0 0,0 0 0 0,0 3 0 0,0-3 0 0,-1 4 0 0,1-4 0 15,0 3 0-15,0-3 0 0,0 4 0 0,0-4 0 0,0 0 0 16,-3 3 0-16,3-3 0 0,0 0 0 0,0 0 0 0,-3 4 0 0,3-4 0 16,0 0 0-16,0 4 0 0,0-4 0 0,0 3 0 0,0-3 0 0,0 4 0 0,0-4 0 15,-1 2 0-15,1-2 0 0,0 0 0 0,0 4 0 0,0-4 0 0,0 4 0 16,0-4 0-16,-3 3 0 0,3-3 0 0,-3 4 0 0,3-4 0 0,0 3 0 15,0 1 0-15,0-4 0 0,0 7 0 0,0-7 0 0,-1 4 0 0,-2-1 0 16,3-3 0-16,0 4 0 0,0-4 0 0,0 2 0 0,0 2 0 0,0-4 0 16,0 3 0-16,0-3 0 0,0 4 0 0,-1 0 0 0,1-4 0 0,0 7 0 0,0-7 0 15,0 3 0-15,0-3 0 0,0 4 0 0,0 0 0 0,0-4 0 0,0 7 0 16,0-5 0-16,-3 3 0 0,3-3 0 0,-3 2 0 0,3-4 0 0,0 7 0 16,0-3 0-16,0-1 0 0,0 1 0 0,-1-1 0 0,1 1 0 0,0 0 0 15,-3 3 0-15,3-5 0 0,0 2 0 0,0 0 0 0,0-1 0 0,0 1 0 16,-1 3 0-16,1-4 0 0,0 1 0 0,0 0 0 0,0 3 0 0,0-5 0 15,0 2 0-15,0 3 0 0,0-3 0 0,0-1 0 0,0 1 0 0,0 3 0 16,0-3 0-16,0 3 0 0,0-5 0 0,0 2 0 0,0 3 0 0,0-3 0 16,0-1 0-16,0 1 0 0,0 3 0 0,0-3 0 0,0 3 0 0,0 0 0 0,0-5 0 15,0 6 0-15,-3-1 0 0,3-4 0 0,0 4 0 0,0 1 0 0,0-5 0 16,0 3 0-16,0 2 0 0,0-5 0 0,0 4 0 0,0 0 0 16,0-3 0-16,0 3 0 0,0-1 0 0,0-2 0 0,0 3 0 0,3-3 0 0,-3 3 0 15,0 0 0-15,0-3 0 0,0 3 0 0,0-5 0 0,0 2 0 0,0 3 0 16,1-3 0-16,-1-1 0 0,0 1 0 0,0 3 0 0,3-3 0 0,-3-1 0 15,0 1 0-15,1-2 0 0,-1 3 0 0,0 1 0 0,0-2 0 0,0-4 0 16,3 7 0-16,-3-7 0 0,3 3 0 0,-3 1 0 0,0-4 0 0,0 3 0 16,0-3 0-16,1 4 0 0,-1-4 0 0,0 4 0 0,0-4 0 0,0 2 0 0,0-2 0 15,0 5 0-15,0-5 0 0,0 2 0 0,0-2 0 0,0 0 0 0,0 4 0 16,0-4 0-16,0 0 0 0,0 0 0 0,3 4 0 0,-3-4 0 0,0 0 0 16,0 0 0-16,0 0 0 0,0 0 0 0,0 0 0 0,0 0 0 0,0 0 0 15,0 0 0-15,0 0 0 0,0 0 0 0,0 0 0 0,0 0 0 0,0 0 0 16,0 0 0-16,0 0 0 0,0 0 0 0,0 0 0 0,0 0 0 0,0 0 0 15,0 0 0-15,0 0 0 0,0 0 0 0,0 0 0 0,-4 0 0 0,4 0-304 0,-6 0-139 16,2-4-66-16,3 0-84 0,-6 4-87 0,3-2-19 0,-2 2 17 0,-1-5 28 16,2 5 34-16,-5-2 45 0,2-2 47 0,-2 4 58 0,2-4 58 0,-2 1 62 15,-1-1 60-15,0-3 76 0,0 0 79 0</inkml:trace>
  <inkml:trace contextRef="#ctx0" brushRef="#br3" timeOffset="-2980.06">19067 11916 88 0,'3'0'158'0,"-3"0"44"0,0 0 36 0,3-3 36 16,-3 3 33-16,0 0 31 0,0 0 31 0,1 0 29 0,-1 0 26 15,0 0 25-15,0-7 25 0,0 7-68 0,0 0-119 0,0-4-61 0,0 4-35 0,0-4-17 16,0 4-14-16,0-2-9 0,0 2-10 0,-1-5-8 0,1 3-10 0,0 2-5 16,-3-4-6-16,3 0-1 0,0 4-2 0,-3-3-2 0,2-1 0 0,1 4-3 15,-3-3-1-15,3 3-2 0,0-4-4 0,0 4-3 0,-1-3-7 0,1 3-3 16,-6 0-6-16,6 0-4 0,-1-4-3 0,1 4-4 0,-4 0-6 0,1 0-2 15,3 0-7-15,-4 0-1 0,4 0-4 0,-6 0 0 0,2-4-2 0,4 4-1 16,-1 0-1-16,-5 0 0 0,2 0-2 0,4 0-4 0,-7 0-2 0,6 0 0 16,-5 0-4-16,2-2 0 0,-3 2-2 0,3 0 0 0,3 0 0 15,-6 0-3-15,3 0 1 0,-2 0-13 0,-1 0-14 0,3 0 0 0,-3 0 0 16,3 0 0-16,-3-5 0 0,3 5 0 0,-3 0 0 0,3 0 0 0,-3 0 0 16,3 0 0-16,-3-2 0 0,3 2 0 0,0 0 0 0,-3 0 0 0,3-4 0 15,-3 4 0-15,3 0 0 0,-3-3 0 0,3 3 0 0,-3 0 0 0,2-4 0 16,-1 4 0-16,1 0 0 0,-1-4 0 0,-1 4 0 0,2 0 0 0,-1 0 0 15,-1-3 0-15,3 3 0 0,-6 0 0 0,6 0 0 0,-3 0 0 0,0 0 0 16,1 3 0-16,1-3 0 0,-1 0 0 0,1 0 0 0,-1 4 0 0,-1-4 0 16,3 0 0-16,-3 4 0 0,3-4 0 0,-3 0 0 0,2 0 0 15,-1 3 0-15,1-3 0 0,-1 4 0 0,1-4 0 0,1 0 0 0,-3 0 0 0,3 2 0 16,-3-2 0-16,3 5 0 0,-3-5 0 0,3 0 0 0,-3 2 0 0,2 2 0 16,-1-4 0-16,1 4 0 0,1-4 0 0,-3 0 0 0,3 3 0 15,-3 1 0-15,5-4 0 0,-5 3 0 0,3-3 0 0,-1 4 0 0,-1-4 0 16,1 3 0-16,1 1 0 0,-3 0 0 0,3-4 0 0,0 2 0 0,-3 3 0 15,0-3 0-15,3 2 0 0,-1 0 0 0,-1 3 0 0,1-4 0 0,-1 1 0 16,1-1 0-16,-1 1 0 0,0 0 0 0,1-1 0 0,-1 1 0 0,0 2 0 16,1-2 0-16,1-1 0 0,0 1 0 0,0-1 0 0,-2 1 0 0,2-1 0 15,0 1 0-15,0 0 0 0,0 3 0 0,-2-5 0 0,5 2 0 0,-4-1 0 16,0 1 0-16,4 0 0 0,-5-1 0 0,5 1 0 0,-3 3 0 0,1-3 0 16,-1-1 0-16,1 1 0 0,2 3 0 0,-5-5 0 0,5 2 0 0,-2 3 0 15,0-3 0-15,-1 3 0 0,4-3 0 0,-1-1 0 0,-5 3 0 0,6-1 0 16,-4 1 0-16,4-2 0 0,-1 3 0 0,1-4 0 0,-3 1 0 0,0 3 0 15,2-3 0-15,-2 3 0 0,3-1 0 0,-1-2 0 0,-2 3 0 0,0 0 0 16,3 0 0-16,-1-3 0 0,1 3 0 0,-3-1 0 0,0 1 0 0,3 4 0 16,-1-4 0-16,-2 0 0 0,3 4 0 0,-1-5 0 0,1 5 0 15,-6 0 0-15,6-4 0 0,0 2 0 0,-4 2 0 0,4 0 0 0,-1 0 0 16,1-2 0-16,0 2 0 0,-3 0 0 0,0 0 0 0,3-4 0 0,-1 2 0 16,1 2 0-16,0 0 0 0,-3-4 0 0,3-1 0 0,-3 5 0 0,3-7 0 15,0 6 0-15,0-2 0 0,0-1 0 0,0 0 0 0,-1-1 0 0,-2-2 0 16,3 3 0-16,0 0 0 0,0 0 0 0,-1-3 0 0,1 3 0 0,-3-1 0 15,0 1 0-15,3 0 0 0,0 0 0 0,-1 1 0 0,-2-1 0 0,2-1 0 16,1-3 0-16,-3 5 0 0,0-1 0 0,3 0 0 0,-1 0 0 0,1-3 0 16,-3 2 0-16,2 1 0 0,1 0 0 0,0 0 0 0,-3 1 0 0,0-1 0 15,3 0 0-15,0-5 0 0,-1 6 0 0,1-1 0 0,0 0 0 0,0 0 0 16,0-3 0-16,0 3 0 0,0-1 0 0,0 1 0 0,0 0 0 0,0 0 0 16,0 1 0-16,0-1 0 0,0 2 0 0,1-1 0 0,-1-1 0 0,0 0 0 15,0 4 0-15,0-5 0 0,3 1 0 0,-3 4 0 0,0-4 0 0,3 4 0 16,-3-4 0-16,0 3 0 0,0-3 0 0,0 0 0 0,1 4 0 15,-1-4 0-15,3-1 0 0,-3 5 0 0,1-4 0 0,-1 0 0 0,3 0 0 16,-3-1 0-16,3 2 0 0,-3-1 0 0,0 0 0 0,0 0 0 0,1 0 0 16,-1-3 0-16,0 2 0 0,3-3 0 0,-3 5 0 0,1-1 0 0,-1-4 0 15,0 5 0-15,0-1 0 0,3-5 0 0,-3 5 0 0,3 1 0 0,-3-1 0 16,0 0 0-16,0 0 0 0,1 0 0 0,-1-1 0 0,0 2 0 0,0-1 0 16,0 0 0-16,3 0 0 0,-3-3 0 0,1 3 0 0,-1-1 0 0,0 5 0 15,3-4 0-15,0 0 0 0,-3-3 0 0,0 3 0 0,1-1 0 0,-1 1 0 16,3-3 0-16,0 3 0 0,-3 0 0 0,1-3 0 0,-1 3 0 0,3 0 0 15,-2-5 0-15,-1 6 0 0,3-1 0 0,0 0 0 0,-3-4 0 0,1 5 0 16,-1-1 0-16,0-1 0 0,3-2 0 0,-2 3 0 0,-1-4 0 0,3 4 0 16,-3-3 0-16,3 3 0 0,-3-3 0 0,0 2 0 0,1-2 0 0,-1 3 0 15,3-4 0-15,0 1 0 0,-3 3 0 0,0-3 0 0,1 3 0 0,2-5 0 16,-2 5 0-16,-1-3 0 0,6 0 0 0,-6 3 0 0,1 0 0 0,2-3 0 16,-2-1 0-16,-1 3 0 0,3-1 0 0,0-3 0 0,-2 6 0 15,-1-5 0-15,3 1 0 0,-2 3 0 0,2-7 0 0,-3 7 0 0,3-3 0 0,-2-1 0 16,-1 1 0-16,3-2 0 0,-3 2 0 0,3-4 0 0,-2 4 0 15,-1-1 0-15,0 1 0 0,3-1 0 0,-2 1 0 0,-1-4 0 0,3 3 0 16,-3-3 0-16,3 4 0 0,-3 0 0 0,1-1 0 0,2 1 0 0,-2-2 0 16,-1-2 0-16,0 4 0 0,3 0 0 0,0-1 0 0,-2-3 0 0,-1 4 0 15,0-4 0-15,3 3 0 0,-1 1 0 0,0-1 0 0,1-3 0 0,-2 4 0 16,-1 0 0-16,0-4 0 0,6 3 0 0,-6-3 0 0,1 4 0 0,-1-4 0 16,3 0 0-16,-2 2 0 0,2 2 0 0,-3-4 0 0,3 3 0 0,-2 1 0 15,-1-4 0-15,0 0 0 0,0 0 0 0,4 4 0 0,-4-4 0 0,0 0 0 16,6 0 0-16,-6 0 0 0,0 3 0 0,0-3 0 0,1 4 0 0,4-4 0 15,-5 0 0-15,2 3 0 0,1 1 0 0,-2-4 0 0,-1 0 0 0,5 4 0 16,-3-4 0-16,-2 3 0 0,4-3 0 0,-1 4 0 0,0-4 0 16,-2 2 0-16,3-2 0 0,-1 5 0 0,0-5 0 0,-2 2 0 0,4 2 0 0,-3-4 0 15,2 4 0-15,-1-4 0 0,1 3 0 0,-1 1 0 0,-2-1 0 0,4-3 0 16,-3 4 0-16,1-1 0 0,1-3 0 0,-2 4 0 0,0-4 0 16,3 4 0-16,-3-4 0 0,1 3 0 0,-2-3 0 0,2 4 0 0,-1-4 0 0,0 2 0 15,2 2 0-15,-1-4 0 0,-1 0 0 0,0 4 0 0,3-1 0 0,-3-3 0 16,0 4 0-16,0-4 0 0,3 3 0 0,-3 1 0 0,2-1 0 15,-1-3 0-15,-1 4 0 0,0 0 0 0,3-4 0 0,-3 3 0 0,2 1 0 16,1-2 0-16,-3 2 0 0,2-4 0 0,-1 4 0 0,1-1 0 0,-2-3 0 16,3 4 0-16,-3-1 0 0,0 1 0 0,3-4 0 0,-3 3 0 0,2 1 0 15,-2-4 0-15,1 0 0 0,-1 4 0 0,2-1 0 0,1-3 0 0,-3 4 0 16,0-4 0-16,0 0 0 0,3 2 0 0,-3-2 0 0,3 4 0 0,-3-4 0 16,2 3 0-16,1-3 0 0,-3 4 0 0,2-4 0 0,1 0 0 0,-3 4 0 15,3-4 0-15,-1 3 0 0,0-3 0 0,1 4 0 0,-1-4 0 0,1 0 0 16,-3 3 0-16,2-3 0 0,1 4 0 0,-1-4 0 0,0 0 0 0,1 4 0 15,-3-1 0-15,2-3 0 0,1 0 0 0,0 4 0 0,-3-4 0 0,3 0 0 16,-1 0 0-16,-2 2 0 0,3-2 0 0,-1 5 0 0,-2-5 0 0,3 0 0 16,-1 0 0-16,-2 0 0 0,-2 0 0 0,6 0 0 0,0 0 0 0,-2 0 0 15,0 0 0-15,0 0 0 0,1 0 0 0,0 0 0 0,-1 0 0 0,0-5 0 16,0 5 0-16,2 0 0 0,-2 0 0 0,0 0 0 0,0 0 0 16,1-2 0-16,0 2 0 0,-1 0 0 0,0 0 0 0,0 0 0 0,2 0 0 15,-5 0 0-15,3 0 0 0,2 0 0 0,-2 0 0 0,0 0 0 0,-1-4 0 16,1 4 0-16,0 0 0 0,0 0 0 0,2 0 0 0,-5 0 0 0,3-3 0 15,-1 3 0-15,1 0 0 0,2-4 0 0,-5 4 0 0,3 0 0 0,-1 0 0 16,1 0 0-16,-1-4 0 0,1 4 0 0,0 0 0 0,-1 0 0 0,1 0 0 16,0-3 0-16,2 3 0 0,-5 0 0 0,3 0 0 0,2 0 0 0,-2 0 0 15,0 0 0-15,0 0 0 0,2 0 0 0,-2 0 0 0,3 0 0 0,-3 3 0 16,3-3 0-16,-3 0 0 0,0 0 0 0,0 0 0 0,3 0 0 0,-3 0 0 16,3 4 0-16,-3-4 0 0,3 0 0 0,-3 0 0 0,3 0 0 0,-1 4 0 15,-1-4 0-15,1 3 0 0,-2-3 0 0,3 0 0 0,-3 4 0 16,0-4 0-16,0 0 0 0,3 0 0 0,-3 0 0 0,2 2 0 0,-2-2 0 0,0 5 0 15,0-5 0-15,2 0 0 0,-2 0 0 0,0 0 0 0,0 2 0 0,0-2 0 16,2 0 0-16,-5 4 0 0,4-4 0 0,0 0 0 0,-1 0 0 16,0 0 0-16,0 4 0 0,2-4 0 0,-2 0 0 0,3 0 0 0,-6 0 0 15,4 0 0-15,1 3 0 0,-1-3 0 0,-3 0 0 0,2 0 0 0,3 0 0 16,-3 4 0-16,2-4 0 0,-5 0 0 0,4 0 0 0,0 0 0 0,-1 0 0 16,0 0 0-16,0 0 0 0,1 0 0 0,0 0 0 0,-1 0 0 0,0 0 0 15,1 0 0-15,-3-4 0 0,2 4 0 0,1 0 0 0,0 0 0 0,-1 0 0 16,0-3 0-16,1 3 0 0,-3 0 0 0,2 0 0 0,1 0 0 0,-1-4 0 15,-2 4 0-15,3 0 0 0,0 0 0 0,-1-4 0 0,-2 4 0 0,3 0 0 16,-1-2 0-16,0 2 0 0,-1 0 0 0,1-5 0 0,0 3 0 0,1 2 0 16,-3 0 0-16,3-4 0 0,-1 4 0 0,0-3 0 0,1 3 0 0,-1-4 0 15,1 4 0-15,-1-4 0 0,3 1 0 0,-5 3 0 0,3-4 0 0,1 1 0 16,-1 3 0-16,-3 0 0 0,4-4 0 0,-1 4 0 0,0-4 0 0,-3 4 0 16,2-3 0-16,1 3 0 0,-3-4 0 0,2 2 0 0,1 2 0 0,-1-4 0 15,0 4 0-15,-1 0 0 0,1-3 0 0,-1-1 0 0,1 4 0 0,-2-4 0 16,3 4 0-16,-4-3 0 0,4-1 0 0,-3 1 0 0,1-1 0 15,-1 4 0-15,3-7 0 0,-4 3 0 0,2 2 0 0,-1-2 0 0,3 1 0 16,-4-1 0-16,2-3 0 0,-1 3 0 0,0 1 0 0,1-4 0 0,-2 3 0 16,-1-2 0-16,3 2 0 0,-1-3 0 0,-2 3 0 0,2 1 0 0,1-4 0 15,-3 0 0-15,1 3 0 0,-1 0 0 0,0-3 0 0,3 5 0 0,-3-5 0 16,3 3 0-16,-3-3 0 0,0 0 0 0,0 3 0 0,1-3 0 0,-1 1 0 16,0 2 0-16,0-3 0 0,0 0 0 0,0 0 0 0,0 3 0 0,0-3 0 15,0 1 0-15,0 2 0 0,0-3 0 0,0 0 0 0,0 3 0 0,0-3 0 16,0 0 0-16,0 3 0 0,0-2 0 0,0-1 0 0,-1 3 0 15,1-3 0-15,0 4 0 0,0-4 0 0,0 3 0 0,-3-2 0 0,3 1 0 16,-3-1 0-16,3 3 0 0,0-1 0 0,0-3 0 0,0 0 0 0,-1 3 0 16,1 0 0-16,0-3 0 0,0 5 0 0,-3-5 0 0,1 3 0 0,2-3 0 15,0 0 0-15,0 3 0 0,-2 1 0 0,2-5 0 0,-3 6 0 0,3-5 0 16,0 3 0-16,0-3 0 0,-1 3 0 0,1-3 0 0,0 4 0 0,0-1 0 16,-3-2 0-16,1-1 0 0,2 3 0 0,0-3 0 0,0 0 0 0,-2 3 0 15,-1-3 0-15,3 1 0 0,0-1 0 0,-1 3 0 0,1-3 0 0,-3 0 0 16,1 0 0-16,2-1 0 0,0 1 0 0,-2 1 0 0,2-1 0 0,0 0 0 15,-3 0 0-15,3 0 0 0,-1-1 0 0,1 2 0 0,0-1 0 0,0 0 0 16,-3 0 0-16,3 3 0 0,0-3 0 0,-2 1 0 0,2-1 0 0,0-1 0 16,-2 5 0-16,2-4 0 0,0 0 0 0,-3-1 0 0,3 1 0 0,-2 1 0 15,2 3 0-15,0-5 0 0,-2 1 0 0,2 0 0 0,-3 0 0 0,3 3 0 16,-1-2 0-16,1-1 0 0,-3 0 0 0,3 0 0 0,-2 0 0 0,2-1 0 16,-2 2 0-16,-1-1 0 0,3 0 0 0,-1 0 0 0,-2 0 0 15,1-1 0-15,2-1 0 0,-2 5 0 0,-1-7 0 0,3 4 0 0,-2 0 0 16,2 1 0-16,-4-1 0 0,4-4 0 0,0 4 0 0,-2 0 0 0,2-1 0 15,-3-1 0-15,1 2 0 0,2-1 0 0,-2-2 0 0,0 2 0 0,2 1 0 16,-2-2 0-16,2 1 0 0,-5 1 0 0,5 0 0 0,-2 0 0 0,0 1 0 16,2-5 0-16,-2 4 0 0,2 0 0 0,-3 0 0 0,1-1 0 0,0 1 0 15,2 1 0-15,-3-1 0 0,1-4 0 0,2 4 0 0,-4 0 0 0,4 1 0 16,-2-1 0-16,2-4 0 0,-5 4 0 0,3-1 0 0,0 1 0 0,0 1 0 16,-1-1 0-16,1-4 0 0,0 4 0 0,0 0 0 0,0-3 0 0,-3 3 0 15,3 0 0-15,-3-4 0 0,3 4 0 0,0 1 0 0,0-5 0 0,-3 0 0 16,1 4 0-16,2-4 0 0,-3 2 0 0,3-2 0 0,-3 4 0 15,1-4 0-15,2-2 0 0,-3 2 0 0,1 4 0 0,2-4 0 0,-3 0 0 0,3 2 0 16,-2-2 0-16,-1 4 0 0,3-4 0 0,-3 5 0 0,1-5 0 0,2 4 0 16,-5 0 0-16,3 0 0 0,-1-3 0 0,3 3 0 0,-4 0 0 15,1-1 0-15,-1 1 0 0,1 0 0 0,-2 0 0 0,3 1 0 0,-3-5 0 16,1 4 0-16,-1-4 0 0,0 4 0 0,0-3 0 0,0-1 0 0,1 1 0 16,-3-1 0-16,2 0 0 0,1 5 0 0,1-8 0 0,-2 3 0 0,2 5 0 15,-1-8 0-15,1 6 0 0,-1-2 0 0,0-1 0 0,1 5 0 0,-2-5 0 16,3 4 0-16,-3 0 0 0,3 0 0 0,-3-1 0 0,0 6 0 0,3-5 0 15,-3 3 0-15,2-3 0 0,-1 3 0 0,1 1 0 0,-2 3 0 0,-3-4 0 16,3 1 0-16,2-1 0 0,-2 4 0 0,-3-4 0 0,3 2 0 0,-1 2 0 16,1 0 0-16,-1-5 0 0,1 3 0 0,0 2 0 0,0 0 0 0,0-4 0 15,2 4 0-15,-1 0 0 0,-1-4 0 0,3 4 0 0,-3-3 0 0,2 3 0 16,-1 0 0-16,-1 0 0 0,3 0 0 0,-3 0 0 0,2-4 0 0,-1 8 0 16,1-4 0-16,-2 0 0 0,1 3-66 0,1 1-802 0,-2-4-20 0,0 4 11 15,0-4 32-15,-1 0 43 0,1 2 52 0,-3-2 64 0,5 0 74 0,-5-2 75 16,2-2 79-16,8 4 88 0,-14-11 91 0,3 1 135 0</inkml:trace>
  <inkml:trace contextRef="#ctx0" brushRef="#br3" timeOffset="1542.9">18861 10943 11 0,'-5'-4'40'0,"5"4"24"0,0-3 22 0,0 3 30 16,0 0 36-16,0 0 35 0,0 0 35 0,0 0 22 0,0 0 17 0,0 0 18 16,0 0 17-16,0 0 13 0,0 0 12 0,0 0-1 0,0 0-4 0,0 0-9 0,0 0-13 15,0 0-24-15,0 0-27 0,0 0-24 0,0 0-21 0,0 0-17 16,0 0-10-16,0 0-12 0,0 0-9 0,0 0-11 0,0 0-7 0,0 0-9 0,0 0-6 15,0 0-3-15,0 0-4 0,0 0-4 0,0 0-5 0,0 0-4 16,0 0-7-16,0 0-5 0,0 0-7 0,0 0-6 0,0 0-6 0,0 0-5 16,0 0-7-16,0 0-4 0,0 0-5 0,0 0-3 0,0 0-6 0,0 0 0 0,0 0-4 15,0 0-1-15,0 3-2 0,0 1-3 0,0 0 0 0,0-1 0 16,3 1-3-16,-1-1-1 0,-2 1 1 0,0 0-2 0,0-1 2 0,2 1-4 0,1-2 1 16,-3-2-2-16,0 5 0 0,1 1 0 0,-1-6 4 0,0 4-3 0,3-1 3 15,-3-3-1-15,3 4 4 0,-3 3-1 0,0-4 2 0,0 1 2 0,1 0 0 16,2-1 2-16,-3 1-1 0,0-2-1 0,1 2 2 0,-1 0-2 0,0 3 1 15,3-4-1-15,0 1 1 0,-3 3-1 0,1-3-2 0,-1 3 0 16,3-5 0-16,-2 2-3 0,-1 3-1 0,3-3 2 0,0 3-5 0,-3-4-13 16,1 5-6-16,-1-5 0 0,3 3 0 0,-1 1 0 0,-2-3 0 0,2 3 0 15,1-3 0-15,-2 3 0 0,-1-3 0 0,3-1 0 0,0 1 0 0,-3 3 0 16,1-5 0-16,-1 2 0 0,3 0 0 0,-2-1 0 0,-1 1 0 0,3 3 0 16,0-4 0-16,-3 1 0 0,1 0 0 0,-1 3 0 0,3-5 0 0,-3 2 0 15,1 0 0-15,2-1 0 0,-3 1 0 0,3 3 0 0,-3-4 0 0,1 1 0 16,-1 0 0-16,0 3 0 0,3-5 0 0,-3 2 0 0,1 3 0 0,-1-3 0 15,3-1 0-15,-3 1 0 0,3 3 0 0,-3-3 0 0,1-1 0 0,-1 1 0 16,0 2 0-16,3-3 0 0,0 5 0 0,-3-5 0 0,0 1 0 0,1 3 0 16,-1-3 0-16,3 3 0 0,-2-5 0 0,-1 3 0 0,6 1 0 0,-6-2 0 15,1 3 0-15,-1-4 0 0,3 1 0 0,-2 3 0 0,-1-3 0 16,3-1 0-16,0 1 0 0,-3 2 0 0,1-6 0 0,-1 4 0 0,3 3 0 16,0-7 0-16,-3 7 0 0,1-7 0 0,-1 7 0 0,0-7 0 0,3 4 0 0,-2-1 0 15,-1 1 0-15,3-2 0 0,0 2 0 0,-3 3 0 0,1-7 0 16,-1 4 0-16,0 3 0 0,3-4 0 0,-2 1 0 0,-1 0 0 0,3-1 0 15,0 1 0-15,-3-2 0 0,1 2 0 0,-1 3 0 0,3-3 0 0,-2-4 0 16,-1 7 0-16,6-4 0 0,-6 1 0 0,0 0 0 0,1-1 0 0,-1 1 0 16,3-2 0-16,0 3 0 0,-2-3 0 0,-1 2 0 0,0 0 0 0,0-4 0 15,4 3 0-15,-4 1 0 0,0-4 0 0,0 0 0 0,6 7 0 0,-6-4 0 16,0-3 0-16,0 4 0 0,1 0 0 0,-1-4 0 0,0 3 0 0,3 1 0 16,-3-4 0-16,1 2 0 0,-1 2 0 0,0-4 0 0,3 4 0 15,-3-1 0-15,3 1 0 0,-3-1 0 0,0-3 0 0,1 4 0 0,-1-1 0 0,3 1 0 16,-3-4 0-16,0 0 0 0,3 4 0 0,-2-1 0 0,-1 1 0 0,3-2 0 15,-3 2 0-15,1 0 0 0,-1-1 0 0,3 1 0 0,0-4 0 16,-3 0 0-16,0 7 0 0,1-4 0 0,-1 1 0 0,0 0 0 0,3-4 0 16,-3 0 0-16,0 7 0 0,1-5 0 0,-1 2 0 0,0-1 0 0,3 1 0 15,0 0 0-15,-3-4 0 0,0 7 0 0,1-7 0 0,-1 7 0 0,0-7 0 16,3 4 0-16,-3-1 0 0,0-3 0 0,1 4 0 0,-1-2 0 0,3 3 0 16,-3-5 0-16,3 6 0 0,-3-6 0 0,0 4 0 0,1-1 0 0,-1-3 0 15,0 4 0-15,3 3 0 0,0-4 0 0,-3 1 0 0,0-4 0 0,0 0 0 16,1 4 0-16,-1 3 0 0,3-7 0 0,-2 2 0 0,-1-2 0 0,0 4 0 15,0 3 0-15,3-3 0 0,-3-4 0 0,3 3 0 0,-3 1 0 0,1-1 0 16,-1 1 0-16,0 0 0 0,3-1 0 0,-3-3 0 0,1 4 0 0,-1-2 0 16,3 2 0-16,0 0 0 0,-3-1 0 0,0 1 0 0,1-1 0 0,-1 1 0 15,3-4 0-15,-2 3 0 0,2 1 0 0,0 0 0 0,-3-1 0 0,1 1 0 16,-1-4 0-16,0 2 0 0,3 2 0 0,0-1 0 0,-2 1 0 0,-1-4 0 16,3 4 0-16,-2-1 0 0,-1 1 0 0,3-1 0 0,0 1 0 15,-3 0 0-15,1-4 0 0,-1 3 0 0,3 1 0 0,-2-2 0 0,-1 3 0 16,3-3 0-16,-3-2 0 0,3 4 0 0,-3 0 0 0,1-4 0 0,-1 0 0 0,0 3 0 15,0-3 0-15,6 4 0 0,-6-4 0 0,0 3 0 0,1 1 0 16,-1-4 0-16,0 3 0 0,0-3 0 0,4 0 0 0,-4 0 0 0,0 4 0 16,0-4 0-16,3 4 0 0,-3-4 0 0,3 0 0 0,-3 0 0 0,0 0 0 15,1 2 0-15,-1-2 0 0,0 5 0 0,0-5 0 0,3 0 0 0,-3 0 0 16,0 0 0-16,1 2 0 0,-1-2 0 0,3 4 0 0,-3-4 0 0,3 0 0 16,-3 0 0-16,1 4 0 0,-1-4 0 0,3 0 0 0,-3 0 0 0,1 3 0 15,2 1 0-15,-3-4 0 0,3 0 0 0,-3 0 0 0,1 3 0 0,-1-3 0 16,3 4 0-16,-3-4 0 0,3 0 0 0,-3 0 0 0,4 3 0 0,-4-3 0 15,1 4 0-15,2-4 0 0,0 0 0 0,-3 0 0 0,1 4 0 0,-1-4 0 16,3 3 0-16,-3-3 0 0,1 0 0 0,2 4 0 0,-3-4 0 0,3 0 0 16,-3 0 0-16,1 2 0 0,-1-2 0 0,3 4 0 0,-3-4 0 0,2 0 0 15,-2 0 0-15,2 4 0 0,-2-4 0 0,3 3 0 0,-3-3 0 16,1 0 0-16,-1 0 0 0,3 4 0 0,-3-4 0 0,3 0 0 0,-2 3 0 16,-1-3 0-16,3 4 0 0,-2-4 0 0,-1 0 0 0,6 3 0 0,-6-3 0 15,0 0 0-15,1 4 0 0,3-4 0 0,-4 0 0 0,0 4 0 0,6-4 0 16,-6 0 0-16,0 3 0 0,1 1 0 0,-1-4 0 0,5 2 0 0,-5-2 0 15,0 0 0-15,2 4 0 0,1-1 0 0,-3-3 0 0,1 0 0 0,4 4 0 16,-5-4 0-16,0 4 0 0,2-4 0 0,-2 0 0 0,4 3 0 0,-4-3 0 16,0 0 0-16,5 4 0 0,-5-4 0 0,2 0 0 0,-2 0 0 0,0 3 0 15,0-3 0-15,4 0 0 0,-4 0 0 0,3 4 0 0,-3-4 0 0,3 0 0 16,-3 0 0-16,1 4 0 0,-1-4 0 0,3 0 0 0,-3 0 0 0,0 0 0 16,2 3 0-16,-2-3 0 0,2 0 0 0,-2 0 0 0,3 4 0 0,-3-4 0 15,1 0 0-15,-1 0 0 0,5 2 0 0,-5-2 0 0,0 0 0 0,5 5 0 16,-4-5 0-16,-1 0 0 0,3 2 0 0,-1 2 0 0,0-4 0 0,-2 0 0 15,3 4 0-15,-3-4 0 0,2 0 0 0,-2 0 0 0,2 3 0 16,-2-3 0-16,2 0 0 0,-2 0 0 0,2 4 0 0,-2-4 0 0,5 0 0 16,-5 0 0-16,0 3 0 0,0-3 0 0,2 4 0 0,-2-4 0 0,4 0 0 15,-4 0 0-15,0 0 0 0,0 0 0 0,5 4 0 0,-5-4 0 0,2 3 0 16,-2-3 0-16,0 0 0 0,0 0 0 0,4 4 0 0,-4-4 0 0,0 0 0 16,0 0 0-16,5 0 0 0,-5 0 0 0,2 2 0 0,-2-2 0 0,0 0 0 15,3 5 0-15,-3-5 0 0,2 0 0 0,-2 0 0 0,2 0 0 0,-2 0 0 16,4 2 0-16,-4 2 0 0,0-4 0 0,5 0 0 0,-3 4 0 0,-2-4 0 15,4 0 0-15,-4 3 0 0,0-3 0 0,5 0 0 0,-3 4 0 0,-2-4 0 16,3 0 0-16,-1 3 0 0,0 1 0 0,-2-4 0 0,2 0 0 0,0 3 0 16,-2-3 0-16,5 4 0 0,-5-4 0 0,0 0 0 0,2 4 0 15,-2-4 0-15,4 0 0 0,-1 3 0 0,-3-3 0 0,2 0 0 0,-2 0 0 0,2 4 0 16,2-4 0-16,-4 0 0 0,3 2 0 0,-1-2 0 0,0 4 0 0,-2-4 0 16,5 0 0-16,-3 4 0 0,-2-4 0 0,2 0 0 0,0 3 0 15,-2-3 0-15,2 0 0 0,1 4 0 0,-3-4 0 0,2 0 0 0,0 3 0 16,-2-3 0-16,2 0 0 0,1 4 0 0,-1-4 0 0,-2 0 0 0,2 3 0 15,0 1 0-15,1-4 0 0,-1 4 0 0,0-4 0 0,0 0 0 0,-2 3 0 16,2 1 0-16,1-4 0 0,-1 0 0 0,-2 2 0 0,4 2 0 0,-4-4 0 16,5 0 0-16,-5 0 0 0,2 3 0 0,-2 1 0 0,4-4 0 0,-4 0 0 15,2 4 0-15,1-4 0 0,-1 3 0 0,0 1 0 0,1-4 0 0,-3 0 0 16,2 3 0-16,2 1 0 0,-4-4 0 0,5 4 0 0,-3-4 0 0,-2 3 0 16,2-3 0-16,0 4 0 0,0-4 0 0,1 2 0 0,-1-2 0 0,-2 5 0 15,4-5 0-15,-4 2 0 0,2 2 0 0,1-4 0 0,-1 0 0 0,0 4 0 16,-2-4 0-16,3 0 0 0,-2 3 0 0,2 1 0 0,-1-4 0 0,-2 0 0 15,2 3 0-15,1 1 0 0,-3-4 0 0,1 0 0 0,2 4 0 0,-3-4 0 16,2 3 0-16,0-3 0 0,-2 0 0 0,3 4 0 0,-1-2 0 0,0-2 0 16,1 5 0-16,-3-5 0 0,1 0 0 0,2 2 0 0,-3-2 0 15,2 4 0-15,0 0 0 0,-2-4 0 0,3 0 0 0,-2 0 0 0,-1 0 0 16,5 3 0-16,-3 1 0 0,1-4 0 0,-3 0 0 0,1 3 0 0,2-3 0 16,-3 0 0-16,2 4 0 0,3-4 0 0,-5 0 0 0,1 3 0 0,2 1 0 15,0-4 0-15,-3 0 0 0,1 0 0 0,4 4 0 0,-5-4 0 0,2 0 0 16,1 3 0-16,-2-3 0 0,-1 0 0 0,5 4 0 0,-5-4 0 0,0 0 0 15,5 2 0-15,-4 2 0 0,-1-4 0 0,6 0 0 0,-5 0 0 0,2 4 0 16,-3-4 0-16,1 3 0 0,5-3 0 0,-6 0 0 0,1 4 0 0,2-4 0 16,-2 0 0-16,-1 0 0 0,3 3 0 0,0 1 0 0,-3-4 0 0,1 0 0 15,3 0 0-15,-4 0 0 0,3 3 0 0,0 1 0 0,-3-4 0 0,1 0 0 16,-1 0 0-16,6 0 0 0,-5 4 0 0,-1-4 0 0,0 0 0 0,0 0 0 16,4 3 0-16,-1 1 0 0,-3-4 0 0,3 0 0 0,-2 2 0 15,-1-2 0-15,3 0 0 0,-3 0 0 0,4 4 0 0,-1-4 0 0,-3 0 0 0,1 3 0 16,2 1 0-16,-3-4 0 0,1 0 0 0,2 4 0 0,-3-4 0 0,3 0 0 15,-2 3 0-15,-1-3 0 0,6 4 0 0,-6-4 0 0,1 0 0 16,-1 3 0-16,0-3 0 0,0 0 0 0,4 0 0 0,-4 0 0 0,3 4 0 16,-3-4 0-16,3 0 0 0,-3 0 0 0,0 0 0 0,1 0 0 0,-1 0 0 15,0 0 0-15,4 4 0 0,-4-4 0 0,0 0 0 0,6 0 0 0,-6 0 0 16,0 0 0-16,1 3 0 0,-1-3 0 0,0 0 0 0,6 0 0 0,-6 0 0 16,0 0 0-16,1 0 0 0,-1 0 0 0,0 0 0 0,4 0 0 0,-4 0 0 15,6-3 0-15,-6 3 0 0,1 0 0 0,-1 0 0 0,3-4 0 0,-2 0 0 16,-1 4 0-16,3-3 0 0,0 3 0 0,-2-4 0 0,-1 1 0 0,3 3 0 15,-2-4 0-15,-1 0 0 0,3 1 0 0,0 3 0 0,-2-6 0 0,-1 2 0 16,3 1 0-16,0-1 0 0,-3 4 0 0,1-7 0 0,2 7 0 0,-2-7 0 16,-1 3 0-16,3 4 0 0,0-7 0 0,-2 3 0 0,-1 2 0 0,3-2 0 15,-2 1 0-15,2-1 0 0,0-3 0 0,-3 3 0 0,1 1 0 0,2-1 0 16,0 1 0-16,-2-1 0 0,2-2 0 0,-3 1 0 0,1-1 0 0,2 3 0 16,0-1 0-16,-3-3 0 0,1 3 0 0,-1-3 0 0,3 3 0 15,-2 2 0-15,-1-5 0 0,6 3 0 0,-6 1 0 0,1-1 0 0,-1-3 0 16,0 3 0-16,3 1 0 0,-2-1 0 0,-1-3 0 0,3 7 0 0,0-6 0 15,-3 6 0-15,0-7 0 0,0 7 0 0,1-4 0 0,-1 0 0 0,0 4 0 16,0-3 0-16,0-4 0 0,0 7 0 0,0 0 0 0,0-7 0 0,0 3 0 16,0 0 0-16,0 2 0 0,0-5 0 0,0 3 0 0,0-3 0 0,0 3 0 15,-1-3 0-15,1 4 0 0,0-5 0 0,-3 6 0 0,0-5 0 0,3 0 0 16,-1-1 0-16,-2 1 0 0,3 0 0 0,-1 1 0 0,1-1 0 0,-3 0 0 16,0-1 0-16,3 1 0 0,-1 0 0 0,-2 0 0 0,2 1 0 0,1-1 0 15,-3-1 0-15,0 1 0 0,2 0 0 0,1 0 0 0,-3 1 0 0,2-1 0 16,-2 3 0-16,0-3 0 0,2 0 0 0,-2 0 0 0,0-3 0 15,2 3 0-15,-2-1 0 0,2 1 0 0,-2 0 0 0,0 0 0 0,2 1 0 0,-2-1 0 16,2-4 0-16,-2 4 0 0,0 0 0 0,2-1 0 0,-2 1 0 0,0-2 0 16,-1 1 0-16,3-2 0 0,-2 3 0 0,0-1 0 0,-1-1 0 15,3 1 0-15,-2-2 0 0,0 3 0 0,-1-3 0 0,3 3 0 0,-2-4 0 16,0 4 0-16,2-4 0 0,-2 5 0 0,0-5 0 0,-1 4 0 0,3-4 0 16,-2 4 0-16,0-4 0 0,-1 2 0 0,3 1 0 0,-2-2 0 0,0 3 0 15,2-3 0-15,-5 3 0 0,2-4 0 0,3 0 0 0,-2 4 0 0,-1 1 0 16,1-5 0-16,2 4 0 0,-5-4 0 0,2 4 0 0,3-4 0 0,-2 2 0 15,0 1 0-15,-1 1 0 0,1-4 0 0,-1 4 0 0,3-2 0 0,-5 1 0 16,5-2 0-16,-2 3 0 0,2-1 0 0,-5-1 0 0,5 1 0 0,-3-2 0 16,-2 3 0-16,5-3 0 0,-4 3 0 0,0-4 0 0,1 4 0 0,-3-4 0 15,6 5 0-15,-5-5 0 0,5 0 0 0,-4 1 0 0,0-1 0 0,1 1 0 16,0 3 0-16,0-7 0 0,-1 7 0 0,0-3 0 0,4 3 0 0,-4-4 0 16,0 4 0-16,3 0 0 0,-3-3 0 0,1 3 0 0,2 3 0 0,-3-7 0 15,4 8 0-15,-4-4 0 0,3-1 0 0,-3 1 0 0,1 5 0 0,2-5 0 16,-3-1 0-16,1 5 0 0,-1-4 0 0,1-1 0 0,0 1 0 15,-1 1 0-15,3 3 0 0,-5-5 0 0,3 1 0 0,-1 0 0 0,1 0 0 16,2 1 0-16,-5-5 0 0,3 4 0 0,-1 0 0 0,3 0 0 0,-3 3 0 16,3-2 0-16,-2-1 0 0,1 3 0 0,1-3 0 0,-2 3 0 0,2 1 0 15,-3-4 0-15,3 3 0 0,0 0 0 0,-3 2 0 0,3-3 0 0,0 3 0 16,-3 2 0-16,1-4 0 0,2 1 0 0,-3 3 0 0,1-4 0 0,2 0 0 16,-3 4 0-16,1-3 0 0,-1-1 0 0,1 1 0 0,-1-1 0 0,1 4 0 15,0-4 0-15,-1 1 0 0,0-1 0 0,-1 2 0 0,1-2 0 0,1 1 0 16,2-1 0-16,-3 0 0 0,1 1 0 0,2 3 0 0,-3-7 0 0,3 7 0 15,-3-4 0-15,4 0 0 0,-2 4 0 0,1-3 0 0,2 3 0 0,0 0 0 16,-5-4 0-16,4 4 0 0,1 0 0 0,0 0 0 0,-3-2 0 0,3 2 0 16,0 0 0-16,-2 0 0 0,2 0 0 0,0 0 0 0,0 0 0 15,0 0 0-15,-5 0 0 0,5 0 0 0,0 0 0 0,0 0 0 0,-1-4 0 0,1 4 0 16,0 0 0-16,-6 0 0 0,6 0 0 0,-4 0 0 0,4 0 0 16,-2 0 0-16,2 0 0 0,-5 0 0 0,1 0 0 0,4 0 0 0,-4 0 0 15,-3 0 0-15,5 0 0 0,-3 0 0 0,-2 0 0 0,3 4 0 0,0-4 0 16,-3 0 0-16,0 2 0 0,3-2 0 0,-3 4 0 0,0-4 0 0,2 3 0 15,-2 1 0-15,-3 0 0 0,3 3 0 0,2-4 0 0,-5 1 0 0,3 0 0 16,-4-1 0-16,4 3 0 0,-1-2 0 0,0 3 0 0,1-3 0 0,-3-1 0 16,3 4 0-16,2-3 0 0,-5 0 0 0,3-1 0 0,0 1 0 0,2 3 0 15,-2-5 0-15,3 2 0 0,-3 0 0 0,0-4 0 0,3 3 0 0,-2 1 0 16,1-1 0-16,-1-3 0 0,2 4 0 0,-3-4 0 0,6 3 0 0,-6-3 0 16,3 4 0-16,-3-4 0 0,3 4 0 0,-2-4 0 0,1 3 0 0,-1-3 0 15,2 4 0-15,-3-2 0 0,6 2 0 0,-6 0 0 0,3-1-391 0,-3 1-162 16,1 3-156-16,2 0-51 0,0-3-2 0,0 3 31 0,1-5 44 0,-1 2 51 15,0 3 51-15,1-3 55 0,2-1 55 0,-5 1 58 0,5 3 62 0,-2-3 68 0,1-1 73 16</inkml:trace>
  <inkml:trace contextRef="#ctx0" brushRef="#br3" timeOffset="2265.07">19197 11506 55 0,'0'4'142'0,"0"0"54"0,0-4 44 0,0 3 40 0,0-3 39 0,0 4 33 15,0-4 31-15,0 7 30 0,-3-4 28 0,3-3 28 0,0 4 25 0,0-4-46 16,0 4-91-16,0 3-65 0,0-7-54 0,0 2-28 0,0-2-22 0,0 4-17 16,0-4-14-16,3 4-11 0,-3-4-8 0,0 0-4 0,0 3-6 0,0-3-8 15,0 0-7-15,0 0-12 0,0 0-9 0,0 0-9 0,0 0-11 0,0 0-8 0,0-3-6 16,-3-1-9-16,3-2-7 0,-1 2-9 0,1-3-11 0,-3 3-7 16,0-3-8-16,2-3-6 0,-2 2-6 0,3 1-1 0,-1-2-3 0,-2-2 1 0,0 4 1 15,3-4-3-15,-1 1-1 0,1-1 1 0,-3 1 2 0,3 3-1 0,0-3-1 16,0 3 1-16,0-1 0 0,0 1 3 0,0 4-1 0,0-4 0 0,0 3-2 15,0 4-1-15,0-4 2 0,0 4-2 0,3-2 2 0,-3 2-1 0,0 0 2 16,4 0 1-16,0 2 2 0,-1-2 2 0,1 4 1 0,-1 0-1 0,1 3 2 16,0-4 3-16,0 4 2 0,2 1 2 0,-5-1 2 0,3-1 3 0,-1 1 3 15,1 0 0-15,-1 0 2 0,-1 1 0 0,0-1 0 0,2-1 1 0,-1-3 1 16,0 5-1-16,-2-5-2 0,-1 1 1 0,4-1-2 0,-4-3 0 0,0 0 1 16,0 0 0-16,0 0-1 0,0 0-5 0,0 0-4 0,0 0-7 0,6 0-8 15,-6-3-10-15,1-4-6 0,-1 3-9 0,0-3-9 0,0-3-7 0,0 3-8 16,0 0-3-16,0 0-7 0,0-4-3 0,3 5-5 0,-3-1 1 15,0-1 2-15,1 5 3 0,-1-4 7 0,0 3 6 0,0 4 9 0,3-3 8 0,-3 3 8 16,3 0 9-16,-3 0 8 0,4 0 7 0,0 0 6 0,0 0 4 0,1 7 6 16,-3-7 5-16,2 7 6 0,1-4 0 0,1 1 6 0,-3 3 3 0,1-3 2 15,1 2 1-15,-3 1-2 0,2-3 1 0,1 3-4 0,-3-4-4 0,1 1-7 16,-2 3-19-16,4-3-23 0,-5-2-35 0,2 2-35 0,1-4-52 0,-3 0-57 16,0 0-117-16,0 0-147 0,0 0-64 0,0 0-22 0,0 0-1 0,0 0 10 0,0 0 21 15,2 0 25-15,0-6 37 0,0 6 45 0,0-7 48 0,1 3 56 0,-1-3 63 16,-2 0 72-16</inkml:trace>
  <inkml:trace contextRef="#ctx0" brushRef="#br3" timeOffset="2637.15">19375 11318 27 0,'2'4'172'16,"-2"3"83"-16,0-5 57 0,0 6 43 0,2-1 39 0,0-4 40 0,0 4 32 16,3-3 33-16,-3 3 28 0,2-1 26 0,1 2 29 0,-3-1 24 0,3 3-111 15,-3-2-188-15,5 1-101 0,-3 2-54 0,0-4-27 0,1 4-15 0,-3-4-16 16,2 3-19-16,1-3-12 0,-1 0-12 0,1 0-9 0,-3-3-9 0,0 3-9 15,3-3-7-15,-3 3-8 0,0-5-7 0,0 2-2 0,-2-4 0 0,0 0 2 16,3 4 3-16,-3-4 2 0,0 0 7 0,0 0 2 0,0 0 2 0,0 0 3 16,0 0 1-16,0 0 1 0,-5 0 3 0,3-4-2 0,0 0 1 0,-3-3 1 15,1 1-3-15,-1-1 0 0,1 0-7 0,-1-4-2 0,1 4-5 0,2-6-4 16,-3 2-4-16,1-3-1 0,0 0-2 0,-1 0-3 0,1 0-3 0,2 0-1 16,-1 0 2-16,1-4 0 0,2 5 4 0,0 2 1 0,0-3 4 0,0 3-1 15,2-2 4-15,-2 5-1 0,5-2 1 0,-5 6 0 0,2-3 0 0,2 3 2 16,1 2 1-16,-3-2 2 0,2 4 2 0,3 0-2 0,-3 0 0 0,1 0 1 15,2 4 1-15,-3-4 0 0,3 2 4 0,-3 2 5 0,1 3 3 0,-1-3 6 16,1-1 1-16,-1 4 6 0,-2-3 3 0,3 3 0 0,-3-1 2 0,-2-2 1 16,2 3 0-16,0 0-2 0,-2 0-1 0,0 1-6 0,0-1 0 0,-2 0-12 15,0-5-11-15,2 6-14 0,-2-1-17 0,-1 0-18 0,-1 0-23 0,0-3-30 16,-1 3-32-16,1-1-38 0,-3-2-39 0,0 3-48 0,-2-4-55 0,0 4-116 16,-2-3-148-16,5 3-56 0,-5-3-14 0,2 2 14 0,0 1 23 0,0-3 34 15,0 3 37-15,3 0 48 0,1 0 50 0,-4-1 54 0,2-2 58 0,1 3 65 16,-1-3 69-16</inkml:trace>
  <inkml:trace contextRef="#ctx0" brushRef="#br3" timeOffset="3271.29">18757 12697 28 0,'0'0'176'0,"-3"-4"87"0,3 4 58 0,0 0 38 15,0 0 31-15,0 0 25 0,0 0 26 0,0 0 27 0,0 0 29 0,0 0 29 16,3 4 24-16,-1-1 24 0,0 1-107 0,0 3-187 0,3 0-101 0,-3-1-55 16,3 1-22-16,-1 1-2 0,0-1-1 0,0 4 4 0,1-4-1 0,-3 2-5 15,3-1-5-15,-3 2-9 0,2-3-5 0,-1 1-10 0,-1 1-6 0,0-1-8 16,1-1-5-16,-2-4-6 0,-1 4-3 0,3-3-1 0,-3 0-1 0,0-4 2 15,0 0-2-15,0 0-3 0,0 0-3 0,-3 0-4 0,3 0-4 0,-1 0 0 16,-4-4-2-16,-1 4 0 0,1-7-4 0,-2 0 0 0,1-4-4 0,-4 5-4 16,4-9-2-16,-5 1-6 0,4 1-3 0,-4-1-3 0,2-4-4 0,0-3 1 15,0 0-2-15,1 0-2 0,1 0 1 0,2-3 0 0,1 2 4 0,2-2 2 16,0 3 0-16,4-3 3 0,-2 2 1 0,4 2-2 0,3-2 2 0,0 5 0 16,-1-1 2-16,5 4-1 0,-2 1 0 0,0-2-1 0,2 5 0 0,0-1-2 15,1 5-3-15,0-1-1 0,0 3 0 0,-1-3 0 0,0 7 1 0,0 0-2 16,1 0 3-16,-1 3 2 0,-3 1 1 0,2 0 2 0,-2-1 1 0,-1 1 6 15,1 2 1-15,-3 1 8 0,1 0 2 0,0 4 2 0,-5-4 4 0,-1 4 5 0,3-5 1 16,-3 5 1-16,-3 3 3 0,3-3 0 0,-1-1 1 0,-5 0-2 16,0 1 2-16,0 0-3 0,-4-2-4 0,3 2-3 0,-1 0-1 0,-3 0-7 15,0-5-4-15,0 1-6 0,0 4-7 0,0-8-6 0,-3 5-9 0,3-5-10 16,-3 1-12-16,6-2-12 0,-3 3-19 0,2-5-21 0,-2 2-32 0,4-2-33 16,0 0-45-16,1 0-49 0,-1 0-114 0,3 0-143 0,-1-2-82 0,5 2-44 15,-4 0-7-15,4 0 13 0,-3-5 26 0,3 5 30 0,0 0 41 0,0-6 44 16,0 6 51-16,0-7 57 0,0 7 64 0,0-7 69 0,0 3 100 0</inkml:trace>
  <inkml:trace contextRef="#ctx0" brushRef="#br3" timeOffset="5049.67">19273 13772 86 0,'-5'-4'159'0,"0"4"43"0,4 0 35 0,-5-3 30 0,1-1 28 0,-1 4 29 16,2-4 30-16,-3 1 26 0,3-1 28 0,2 1 24 0,-3 3 23 0,1-4-63 0,0 4-117 15,1 0-62-15,2-3-35 0,1 3-13 0,-6 0-7 0,6 0-5 16,-4-4-7-16,4 4-9 0,0 0-12 0,0 0-8 0,0 0-10 0,-1 4-8 0,-2-4-1 16,3 0-2-16,-3 3-3 0,3 1-1 0,0 3-4 0,0 0-3 15,0-3-5-15,0 3-1 0,0-1-1 0,3 5 1 0,0-1-2 0,-2 1 1 0,2 0 0 16,1-1-2-16,0 4-2 0,0-3 0 0,2 6-6 0,0-3-2 0,0 4-3 16,1-1-1-16,3 1-3 0,-5 2-1 0,7 5 0 0,-6-1-1 15,5 0 0-15,0 5-2 0,-1 2 2 0,1-2-1 0,0 6 2 0,0-4-1 16,0 7 3-16,0-3 1 0,0 3-11 0,0 2-50 0,0-2 0 0,3 0 0 15,-3-3 0-15,0 0 0 0,-2 0 0 0,2-3 0 0,0-4 0 0,-2-1 0 16,2-2 0-16,-2 0 0 0,0-4 0 0,2-4 0 0,-4 1 0 0,4 0 0 16,-2-5 0-16,-3-2 0 0,1 3 0 0,-1-3 0 0,1-1 0 0,0-3 0 15,0 0 0-15,-3 0 0 0,0 0 0 0,1-3 0 0,0 2 0 0,-4-2 0 16,4-1 0-16,-5-3 0 0,0 0 0 0,0 0 0 0,0 0 0 0,0 0 0 16,0 0 0-16,0 0 0 0,0 0 0 0,2-3 0 0,-2-1 0 0,-2 0-49 15,2-2-179-15,-5-1-26 0,4-4-31 0,-4 4-30 0,0-6-28 0,1 2-81 16,0-3-101-16,-3-1-59 0,0 2-37 0,0-5 5 0,1 0 23 0,-1 1 34 15,1-4 40-15,-1 4 44 0,3-4 46 0,-5 0 49 0,4 0 52 0,1 0 54 16,-3-4 57-16,3 5 83 0</inkml:trace>
  <inkml:trace contextRef="#ctx0" brushRef="#br3" timeOffset="6101.75">19274 13827 23 0,'-4'0'161'15,"0"0"77"-15,0-4 50 0,-2 4 39 0,2 0 35 0,3 0 30 0,-5-2 29 0,6 2 29 16,-4 0 29-16,4 0 27 0,-4 0 26 0,4 0 29 0,0 0-104 0,0 0-173 16,0 0-84-16,-3 0-38 0,3 0-18 0,0 0-5 0,0 0-7 0,0 0-4 15,0 0-5-15,0 0-8 0,0 0-7 0,0 0-10 0,0-5-11 0,0 5-8 16,6-2-7-16,-6 2-11 0,1-4-5 0,-1 4-8 0,4-3-7 0,-1-1-4 15,0 4-4-15,1-4-6 0,-3 1-3 0,5 3-3 0,-2-4 0 0,0 4-1 16,0-3-2-16,1 3 1 0,-3-4-1 0,5 4 0 0,-3-4-3 0,0 1 3 16,3 3 0-16,-2-4-2 0,1 2 2 0,-1-2-1 0,1 1 1 0,-1-1-4 15,2 0 0-15,-1 1 0 0,1-1-4 0,-3 1 2 0,3-1-3 0,2 4-2 16,-4-3 1-16,-1-1 0 0,5 0 1 0,-5 2 0 0,3 2 1 0,-2-4 0 16,-1 1 5-16,3 3 0 0,-3-4-1 0,3 0 3 0,-3 1-2 0,3 3 5 15,-3-4-1-15,1 4 2 0,-1-3-1 0,3 3 1 0,-5-4-2 0,5 4 2 16,-3-3-2-16,1 3 1 0,-1-4-1 0,3 4-2 0,-3 0 2 15,3-4-2-15,-5 4 3 0,7-2-3 0,-5 2 2 0,1 0-2 0,1 0-11 16,-1 0-6-16,4-5 0 0,-5 5 0 0,3 0 0 0,-3 0 0 0,0 0 0 16,3 0 0-16,-3 0 0 0,3 0 0 0,-2 0 0 0,0 0 0 0,1 0 0 15,-1-2 0-15,1 2 0 0,-1 0 0 0,1 0 0 0,-1 0 0 0,2 0 0 16,-3 0 0-16,3 0 0 0,-3 0 0 0,3-4 0 0,0 4 0 0,-2 0 0 16,1 0 0-16,-1 0 0 0,2-4 0 0,0 4 0 0,0 0 0 0,0 0 0 15,0-3 0-15,-2 3 0 0,2 0 0 0,0 0 0 0,-3 0 0 0,3 0 0 16,3-4 0-16,-5 4 0 0,2 0 0 0,0 0 0 0,3 0 0 0,-5 0 0 15,2 0 0-15,0 0 0 0,0 0 0 0,1 4 0 0,-1-4 0 0,0 0 0 16,0 0 0-16,0 0 0 0,0 3 0 0,-2-3 0 0,1 4 0 0,-1-4 0 16,2 4 0-16,0-4 0 0,0 2 0 0,-3-2 0 0,3 5 0 0,-3-5 0 15,6 2 0-15,-6-2 0 0,0 4 0 0,3-4 0 0,-3 4 0 0,3-1 0 16,-3-3 0-16,2 4 0 0,-2-1 0 0,0 1 0 0,0-1 0 0,0 1 0 16,2 0 0-16,-5-1 0 0,3 1 0 0,2-2 0 0,-5 2 0 15,5 0 0-15,-5-1 0 0,3 4 0 0,2-3 0 0,-5 3 0 0,3-3 0 0,-1-1 0 16,0 1 0-16,1 2 0 0,-2-3 0 0,3 1 0 0,-4 0 0 0,5 3 0 15,-5-4 0-15,3 5 0 0,2-5 0 0,-5 1 0 0,2 3 0 16,1-5 0-16,0 2 0 0,-1 3 0 0,1-3 0 0,-1 3 0 0,1-3 0 16,-2 3 0-16,3-5 0 0,-1 3 0 0,-2 1 0 0,3 1 0 0,-1-3 0 15,0 3 0-15,1 0 0 0,-3-3 0 0,2 3 0 0,1-1 0 0,0 1 0 16,-4 0 0-16,4 0 0 0,0 1 0 0,-3-1 0 0,2-1 0 0,1 1 0 16,-1 0 0-16,0 0 0 0,-1 1 0 0,1-1 0 0,0 0 0 0,1-1 0 15,-3 1 0-15,3 0 0 0,-3 4 0 0,2-5 0 0,1 5 0 0,-3-4 0 16,2 4 0-16,1-4 0 0,-1 4 0 0,1-1 0 0,-1 0 0 0,1 1 0 15,-3 0 0-15,2 2 0 0,1-2 0 0,1 3 0 0,-1-4 0 0,-1 4 0 16,1 1 0-16,-1-1 0 0,1-1 0 0,-1 1 0 0,3 1 0 0,-5-2 0 16,5 1 0-16,-3 1 0 0,1 2 0 0,1-3 0 0,-1 3 0 15,-1 1 0-15,0 0 0 0,1-1 0 0,1 0 0 0,-1 4 0 0,0-3 0 16,1 0 0-16,-1 2 0 0,-1-2 0 0,3 3 0 0,0 0 0 0,-3-4 0 16,0 1 0-16,3 0 0 0,-3-1 0 0,1 1 0 0,1-1 0 0,-1 0 0 15,1 0 0-15,-1 1 0 0,1-3 0 0,-1 1 0 0,0 2 0 0,2-3 0 16,-3 2 0-16,3 0 0 0,-6-2 0 0,6 2 0 0,-3 1 0 0,3-5 0 15,-3 5 0-15,2-4 0 0,-2 3 0 0,0-3 0 0,0 1 0 0,3-2 0 16,-3 5 0-16,2-4 0 0,-2 0 0 0,3 3 0 0,-6-2 0 0,3 2 0 16,3 1 0-16,-1-4 0 0,-2 3 0 0,0 1 0 0,0-1 0 0,0-3 0 15,3 4 0-15,-3-1 0 0,2 1 0 0,-5-5 0 0,5 5 0 0,-1-4 0 16,1 3 0-16,-5-6 0 0,3 7 0 0,2-9 0 0,-2 6 0 0,0-1 0 16,-1-3 0-16,1-1 0 0,-1 0 0 0,-2 1 0 0,3 0 0 0,-1-2 0 15,0 2 0-15,-2-4 0 0,2 1 0 0,-2-1 0 0,2 0 0 0,0-1 0 16,-2-2 0-16,-1-1 0 0,3 1 0 0,-3 3 0 0,0-7 0 15,0 3 0-15,0-3 0 0,0 0 0 0,0 0 0 0,0 0 0 0,0 0 0 16,0 0 0-16,0 0 0 0,0 0 0 0,-3 0 0 0,3 0 0 0,-1 0 0 0,-5-3 0 16,2-1 0-16,0 1-67 0,-3-1-400 0,0-3-114 0,0-4-137 15,2 5-45-15,-5-1 5 0,3-4 36 0,-4 0 47 0,3 2 50 0,-3-2 53 0,0-3 56 16,0 3 59-16,0-2 61 0,-3-2 63 0,0 1 66 0,2 1 74 0</inkml:trace>
  <inkml:trace contextRef="#ctx0" brushRef="#br3" timeOffset="7759.12">19687 14580 89 0,'-4'-4'157'0,"1"1"44"16,-1-1 34-16,3 0 34 0,-5 2 32 0,5-3 32 0,-2 3 30 15,2 2 26-15,1 0 24 0,-6-4 24 0,6 4 18 0,-1 0-69 0,1 0-120 0,0 0-66 16,0 0-38-16,0 0-20 0,0 0-13 0,0 0-12 0,0 0-14 0,0 0-10 16,0 0-8-16,0 0-4 0,0 0-5 0,1 4 1 0,-1 3 1 0,0-1-1 15,3-2 4-15,0 3 2 0,-2 0 5 0,-1 0 4 0,3 0 1 0,-2-1 2 16,2 5-2-16,0-4-3 0,-3 0-5 0,1 4-5 0,2-5-6 0,-2 2-5 16,-1-1-6-16,3 0-7 0,0 0-5 0,-3-3-6 0,1-1-8 0,-1 1-6 15,0-4-3-15,0 2-5 0,0-2-1 0,0 0-5 0,0 0-1 0,0 0-4 16,0 0-3-16,0 0-3 0,0 0-2 0,0-2-5 0,-1-2-4 0,-2-3-5 15,0 0-7-15,-1 0-5 0,3 0-11 0,-2-3-10 0,0-1-11 0,-1-3-8 16,3 3-9-16,-2-2-7 0,0 2-4 0,2-3-3 0,-2-1-4 0,2 6 0 16,1-6 4-16,0 4 0 0,0 2 6 0,0 2 5 0,0-1 6 0,0 1 6 15,1 0 9-15,2 3 7 0,-3 1 8 0,0 3 8 0,1 0 8 0,-1 0 7 16,6 0 6-16,-2 0 7 0,-3 0 7 0,5 7 7 0,-2-3 4 0,0-1 8 16,0 4 5-16,2-3 6 0,-5 3 6 0,3-1 5 0,2 5 4 0,-2-4 3 15,-3 0 1-15,5 1 1 0,-5-1-1 0,3 0-3 0,-1-1-1 0,0-2-4 0,-2 3-6 16,2-4-4-16,0 1-8 0,-3-1-5 0,1 1-7 0,-1-4-7 15,3 4-10-15,-3-4-13 0,0 0-13 0,0 0-15 0,0 0-14 0,1-4-13 0,2 4-14 16,-3-4-11-16,3 1-12 0,-3-4-11 0,0 0-8 0,0 3-3 16,1-2-5-16,-1-1 3 0,0 3 0 0,3-3 10 0,-2 0 9 0,2 3 10 0,0 1 11 15,-2-1 13-15,2 0 13 0,0 1 15 0,-2 3 14 0,3 0 13 0,2 0 12 16,-6 0 12-16,4 0 9 0,3 0 8 0,-6 0 7 0,6 0 6 0,-3 3 7 16,2-3 3-16,-1 0 8 0,1 0 5 0,-2 4 1 0,0-4 2 0,0 0 4 15,2 0-1-15,-2 0 1 0,3-4 1 0,-6 4-3 0,3-3 0 0,2 3-1 16,-2-4-2-16,0 2-1 0,0 2-4 0,-1-4-1 0,0 1-3 0,-2-1-2 15,3 0-1-15,-4 1-3 0,3-1-5 0,0 1-3 0,-3-1-3 0,0-3-3 16,0 3-3-16,0 2-5 0,0-5 0 0,0 3-6 0,0-3 1 0,-3 0-4 16,0 3-2-16,3-3 1 0,-1 3-1 0,-2-2-1 0,2 3 2 0,1-1 4 15,-3 0 3-15,0 1 7 0,2 3 2 0,-2-4 5 0,3 4 4 0,-3 0 2 16,3 0 2-16,0 0 0 0,-4 0 0 0,4 0 1 0,-4 0 0 0,1 4 0 16,2-4-1-16,-2 3-2 0,3 1-1 0,0 3-3 0,0-1 0 0,0 2-4 15,0-1-1-15,0 0-2 0,3 4 0 0,-2-4-2 0,-1 2-1 0,6 2 0 16,-5 0-2-16,3-4-1 0,-1 3-4 0,1 1-2 0,2-4-6 0,-5 4-7 15,3-4-12-15,2 0-14 0,-1-5-15 0,1 6-19 0,-5-5-17 0,6 1-14 16,-3-4-19-16,2 0-18 0,-2 0-15 0,0 0-17 0,0-4-11 0,0 1-11 0,2-1-5 16,-2 0-4-16,0-3 4 0,0 5 9 0,-1-5 13 0,1-1 13 15,-1 1 17-15,-2 0 16 0,5 0 19 0,-6 3 20 0,1-2 24 0,2-1 22 0,-2 3 23 16,-1-3 24-16,3 4 19 0,0-1 17 0,-3-3 20 0,0 3 11 16,0 2 15-16,0-2 12 0,0 4 9 0,0-7 10 0,0 7 6 0,0 0 3 0,-3 0-1 15,3 0-3-15,0 0-6 0,0 0-2 0,0 0-3 0,0 0-5 16,0 0-3-16,0 0-5 0,0 4-9 0,0-1-5 0,3 1-9 0,-3 2-5 0,1-3-5 15,2 1-4-15,0 3-5 0,-2-3-1 0,2 3-7 0,-2-3-3 0,5 3-8 16,-5-5-7-16,3 2-8 0,-1-4-7 0,0 3-2 0,-2 1-4 0,4-4-3 16,-5 0-4-16,5 0-3 0,-5 0 0 0,1 0-3 0,5 0-3 0,-5-4-4 15,3 1-6-15,-4-1-5 0,6 2-6 0,-6-5-6 0,1-1-5 0,-1 1-7 16,0 0-8-16,0-4-7 0,0 2-8 0,0-2-5 0,0 0-7 0,0-2-6 16,-1 2-3-16,-2-3-3 0,0 3 0 0,-1-2 1 0,3-2 0 0,-5 1 4 15,2 1 2-15,0-2 4 0,0 1 6 0,-2 1 6 0,5-2 4 0,-3 5 8 16,1-1 9-16,0 1 4 0,-1 3 7 0,4 0 9 0,-1 0 5 15,1 3 7-15,-3 1 6 0,3 3 6 0,0 0 7 0,0 0 6 0,0 0 9 0,0 0 8 16,0 0 8-16,3 3 5 0,-3 1 8 0,1 3 3 0,-1 0 5 0,3 0 4 16,-2-1 1-16,5 5 3 0,-5 0 3 0,2 3 2 0,-2-4 2 0,5 4-3 15,-5 1-3-15,4-2-4 0,0 1-4 0,-1-3-6 0,0 7-4 0,0-8-6 16,2 4-6-16,-5-3-5 0,3 2-6 0,2-2-4 0,0-1-7 0,-4 1-3 16,2-5-8-16,1 1-6 0,-3-3-9 0,2 0-8 0,1-1-13 0,-3 1-11 15,-2-4-11-15,5-4-16 0,-3 4-12 0,1-3-15 0,-2-5-17 0,2 5-12 16,-1-7-15-16,-2 3-13 0,0 0-10 0,0-4-6 0,0 0-3 0,0 2 2 15,0 1 0-15,0 1 9 0,-2 0 9 0,2 0 12 0,0 1 11 0,0-1 15 16,0 3 15-16,0 4 17 0,0-3 13 0,0 3 18 0,2-4 17 0,-2 4 15 16,0 0 14-16,0 0 13 0,5 0 11 0,-5 0 10 0,4 0 9 0,0 0 6 15,0 4 8-15,1-4 3 0,-3 3 6 0,3-3 2 0,-1 4 2 0,3-4-3 16,-5 2-2-16,2 3-4 0,1-5-5 0,-3 0-5 0,2 2-5 0,1-2-8 16,-5 0-4-16,7-2-9 0,-5 2-8 0,2 0-13 0,-1-7-13 0,-1 3-17 15,0 1-13-15,2-1-12 0,-1-3-13 0,-1 0-13 0,-2-1-13 0,2-1-5 0,0 2-9 16,1-4-3-16,-3 0-5 0,0 0 2 0,2 2 1 0,-2-2 8 15,0-3 9-15,0 0 11 0,-2 3 12 0,2-3 14 0,0 1 13 0,-3-1 14 0,3-1 13 16,-2 1 14-16,2 4 14 0,0-4 9 0,-2 3 12 0,2 0 9 16,-2 5 9-16,-1-5 13 0,3 4 10 0,0 0 10 0,-2 0 12 0,0 3 5 0,2 2 5 15,0 2 3-15,0-4 4 0,0 4 2 0,0 0 2 0,0 0 5 0,0 0 1 16,-2 4 4-16,2 2 1 0,0-2 1 0,2 3-2 0,-2 0-2 0,0 7-4 16,4-4-1-16,-4 1 0 0,3 3 1 0,-1-1 0 0,0 2-4 0,3-1-5 15,-1 4-6-15,-2-1-7 0,3 1-9 0,-3-1-9 0,2 0-10 0,1 0-9 16,-1-2-11-16,1 3-8 0,-1-5-10 0,1 1-10 0,-3-3-16 0,2 0-16 15,1-2-20-15,-3-1-20 0,2-1-24 0,1-4-19 0,-3 1-19 0,3-4-20 16,-5 0-19-16,4 0-19 0,-2-4-16 0,0 1-18 0,1-1-10 0,-1-3-12 16,0 1 0-16,0-1 1 0,0 0 11 0,1-1 15 0,-3 1 17 0,2 0 18 15,-2-4 18-15,2 5 19 0,0-1 24 0,-2-4 24 0,0 4 25 0,2 0 29 16,1 1 24-16,-3-1 23 0,0-1 21 0,2 5 17 0,-2-4 11 0,0 3 11 16,0 1 5-16,0 3 7 0,0 0 6 0,2-4 6 0,-2 4 4 0,0 0 4 15,0 0-2-15,0 0 1 0,3 0-3 0,-2 4-1 0,2-1-3 0,-1 1-2 16,0-1-1-16,1 1-1 0,-1-1 0 0,-2 1 0 0,2 3-5 0,0-3-5 15,0 2-6-15,1-3-10 0,-3 5-9 0,2-5-8 0,0 1-11 0,-2-4-5 16,2 3-9-16,-2-3-5 0,2 4-5 0,-2-4-6 0,3 0-4 0,-3 0-8 16,4 0-4-16,-4 0-4 0,4 0-6 0,1 0-5 0,0 0-8 0,-1 0-7 15,0 0-12-15,1 0-14 0,0 0-16 0,1 0-17 0,-1 0-25 0,1 0-22 16,-1 0-28-16,1 4-30 0,0-1-63 0,0 1-80 0,0-2-81 0,-1 2-82 16,1 3-25-16,-1-3 1 0,-4 3 19 0,5-4 25 0,-2 5 31 0,-4-1 34 0,1 0 38 15,-1-1 42-15,0 1 47 0,-1 0 47 0,-2 0 70 0,2 1 73 0</inkml:trace>
  <inkml:trace contextRef="#ctx0" brushRef="#br3" timeOffset="8516.29">19672 14853 22 0,'0'-7'161'0,"0"-4"78"0,0 4 51 0,0 1 41 0,0 2 34 16,-3-3 31-16,3 0 29 0,0 3 29 0,0 1 27 0,0-1 30 16,0-3 26-16,0 7 27 0,-1-4-101 0,1 4-176 0,0 0-89 0,0 0-47 0,0-2-22 15,0 2-11-15,0 0-7 0,1-4-5 0,-1 4-6 0,0 0-7 0,3 0-6 16,-3 0-8-16,0 0-8 0,4 0-8 0,0 0-8 0,-1 0-6 0,1 0-3 16,-1 4-1-16,1-4-1 0,-1 2 2 0,1 2-3 0,-1-4-2 0,1 4-2 15,0-1-2-15,-1 1-3 0,1-1 0 0,-3 1-3 0,5 3-1 0,-2-3 1 16,0-1-3-16,0 1-2 0,2-2 0 0,-5 2-1 0,3 3-2 0,2-3 0 15,1-1 2-15,-3 1-5 0,3 3-1 0,-3-3-2 0,3 3 0 0,-3-5-3 16,0 5-3-16,0-3 1 0,3 3-2 0,-3-3 0 0,3 3 1 0,-3 0 0 16,3-3-2-16,-1 3 0 0,-2-1 0 0,3-2 1 0,-3 3-1 0,3 0-1 15,-6-4 0-15,6 5 0 0,-3-5-1 0,2 1 2 0,-1-2 0 0,1 2 0 16,-2 3 0-16,3-3 2 0,-3-4-2 0,3 7 0 0,-6-7 0 0,6 7 2 16,-3-7 1-16,3 4-2 0,0-1 3 0,-3 1 0 0,3-2-3 0,-3 2 2 15,3-4-2-15,-3 4 2 0,3-1-3 0,-3 1 0 0,3-4 1 16,0 7 0-16,-3-7-3 0,3 3 1 0,3 1 1 0,-6 0-1 0,3-4 1 15,0 3 0-15,-2 1 3 0,2-4-1 0,0 2 0 0,0 2 1 0,0-4-1 16,1 3 2-16,-1 1-2 0,0-4-8 0,1 4-3 0,-1-1 0 0,2-3 0 16,-3 0 0-16,4 4 0 0,-2-4 0 0,-1 3 0 0,4-3 0 0,-2 4 0 15,-2-4 0-15,4 0 0 0,-5 0 0 0,3 0 0 0,0 0 0 0,0 0 0 16,0 0 0-16,0 0 0 0,0 0 0 0,0 0 0 0,-3 0 0 0,6 0 0 16,-6 0 0-16,3 4 0 0,0-1 0 0,0-3 0 0,-1 4 0 0,2-2 0 15,-2 3 0-15,1 1 0 0,-2-2 0 0,2 3 0 0,-1 0 0 16,2-4 0-16,-2 5 0 0,2-1 0 0,-2-1 0 0,1 1 0 0,-3 4 0 0,1-4 0 15,3 0 0-15,-4-1 0 0,3 5 0 0,-2-4 0 0,0 0 0 0,-2 1 0 16,2-1 0-16,-3 2 0 0,3-1 0 0,-1-1 0 0,-1 0 0 16,1 0 0-16,-2-3 0 0,0 3 0 0,0-1 0 0,2 1 0 0,-5-3 0 15,2 3 0-15,-2-4 0 0,5 1 0 0,-6 0 0 0,1-1 0 0,2 1 0 16,-2-2 0-16,-1-2 0 0,0 4 0 0,0-4-182 0,0 0-73 0,0 0-52 16,-1 0-53-16,1 0-121 0,0 0-145 0,-4 0-52 0,4 0-7 0,-6 0 24 0,1 0 30 15,-1 0 42-15,-1 0 39 0,3-4 51 0,4 4 53 0,-7 0 57 0,2-2 62 16,-5-2 67-16,2 1 71 0</inkml:trace>
  <inkml:trace contextRef="#ctx0" brushRef="#br3" timeOffset="9159.44">19726 14951 6 0,'-6'-3'125'0,"6"-1"84"0,-1 4 53 15,-3 0 40-15,4 0 29 0,-6 0 27 0,2 0 27 0,0 0 26 0,0 4 26 16,0-1 24-16,-2 3 25 0,5-2-19 0,-2 3-47 0,0 0-96 0,2 0-126 15,1 4-58-15,-3-5-25 0,3 5-6 0,0 0 4 0,3 0 0 0,-2-2-3 16,2 2-2-16,0 3-4 0,-2 1-3 0,5 2-3 0,-2 0-5 0,3 4-1 16,-2 0-4-16,1 0-6 0,-1 4-2 0,2-1-4 0,3 1-4 0,-2 3-6 15,3 3-4-15,-4 1-3 0,4-1-7 0,0 4-2 0,0 0-6 0,0 1-5 16,0 2-1-16,3-3-3 0,-3 3-1 0,0 1-1 0,3 3 0 0,0-4-2 0,-2 4 1 16,-1 0 1-16,6 0-2 0,-5 0-1 0,-1 0-3 0,6 0-1 0,-6 3-1 15,1-3-2-15,5 4-1 0,-5-4-2 0,5 3 0 0,-6 1-2 0,1-4 0 16,4 3-2-16,-4 1 0 0,0 0-2 0,2-1-1 0,-3 4 0 0,3-3-2 15,-2-1 1-15,0 4-1 0,-1 1 0 0,0-5-3 0,2 4 2 0,-4-3-2 16,2 3-2-16,3-1 0 0,-6 1-2 0,4-3 0 0,-1-1-1 0,0 4-1 16,-2-3 1-16,2-4 1 0,-3 0 1 0,4 0 4 0,-1-4 1 0,-2-3 1 0,-1 3 3 15,3-9 1-15,-1 2-2 0,1-2 0 0,-4-5 0 0,4 0-2 16,-5-3-2-16,6 1-2 0,-6-5-3 0,0 1-8 0,4-1-11 0,-3-3-11 0,-2 0-14 16,2-4-16-16,-3 1-15 0,2-4-21 0,-2 4-25 0,-3-4-27 0,5-1-32 0,-6-3-37 15,1 1-42-15,2 0-76 0,-3-4-93 0,0 0-86 0,0 0-80 0,0 0-23 16,0 0 7-16,0 0 21 0,0 0 28 0,-10-17 39 0,2 6 45 0,1 0 47 0,0-3 50 0,3 1 58 15,-3-2 59-15,3 1 77 0,0 1 82 0</inkml:trace>
  <inkml:trace contextRef="#ctx0" brushRef="#br3" timeOffset="9774.69">20517 15349 1 0,'0'0'106'0,"0"0"87"16,0 0 56-16,0 0 42 0,0 0 30 0,0 0 25 0,0 0 22 0,0 0 25 15,0 0 22-15,0 0 20 0,0 0 21 0,0 0 20 0,0 0-76 0,0 0-128 16,0 4-85-16,0 3-63 0,1-7-30 0,-1 4-13 0,3 3-3 0,0-4 2 15,-2 5 1-15,2-1 0 0,-2-1 3 0,5 1 0 0,-5 4-1 0,5 0 2 16,-5 3 0-16,3-1-3 0,2 5-1 0,-5-1-2 0,6 1-1 0,-3 2 0 16,0 5-4-16,3-4-1 0,0 8-3 0,-3-2-7 0,3 2-3 0,-3 2-4 15,6 0-4-15,-3 4-5 0,-3 1-2 0,3 1-3 0,0-1-4 0,-2 2 1 16,1 1 0-16,1-1 3 0,-2 4-1 0,2-3 1 0,-3-1-2 0,3 4 0 16,3 1 0-16,-6-5-2 0,0 4-2 0,6 0 1 0,-6 0 0 0,3 0 1 15,-3 0-2-15,3 4 0 0,0-4-2 0,-3 3-3 0,3 1 1 0,-2-1-2 0,1 1 4 16,1-1-1-16,-2 1 3 0,2-2-3 0,3 3 1 0,-6-3-2 0,3 2-2 15,-1-4-3-15,3 1-3 0,-2-1 0 0,1 0-1 0,-1-4-4 0,2 1-1 16,-3-5-2-16,1 1-4 0,3-4-1 0,-4-2 1 0,3 2 0 0,-2-7 0 16,-1 1 1-16,1-3-1 0,-1-2 1 0,1 2 0 0,-3-5-1 0,3 1-3 15,-3-2-7-15,1-1-2 0,2 3 0 0,-5-5 0 0,2 1 0 0,1 1 0 0,-3-2-9 16,2 1-27-16,1-3-13 0,-3 2-16 0,0 2-13 0,1-1-18 0,-1-3-24 0,0 2-27 16,-2 1-28-16,0-3-37 0,0-1-40 0,0 1-57 0,-2-4-62 0,2-7-94 15,0 0-110-15,0 0-34 0,0 0-1 0,-14 14 18 0,14-14 25 0,0 0 38 0,0 0 42 16,0 0 48-16,0 0 48 0,-24-7 54 0,4 0 57 0,7-4 68 0,0-2 71 0</inkml:trace>
  <inkml:trace contextRef="#ctx0" brushRef="#br3" timeOffset="10402.03">20170 16368 20 0,'0'4'165'0,"-2"-1"93"0,2-3 68 15,-2 4 47-15,2-4 35 0,0 0 28 0,-5 0 21 0,5 0 19 0,-2-4 22 16,2 4 22-16,0-3 25 0,0 3 28 0,0-4-102 0,4 1-172 0,1-1-103 16,1-2-66-16,1 1-31 0,0 3-11 0,4-5 0 0,0 3 8 0,2-3 6 0,1-4 3 15,4 4 3-15,-3 1-3 0,3-5-4 0,2 4-5 0,0-4-7 0,2 0-7 16,3-2-7-16,-3 2-5 0,2-3-9 0,-1 4-4 0,0-4-6 0,2-4-5 15,-3 5-1-15,6-5-1 0,-5 3-4 0,2-1-3 0,0-2-4 0,-3 1-3 16,3 2-3-16,-3-2-4 0,-3 3 3 0,2-4-1 0,-3 4-1 0,0-3 5 16,-6 6 0-16,4-3 3 0,-3 3-1 0,-2 2 3 0,0-2-22 0,0 4-12 15,-4-4 0-15,2 7 0 0,-2-2 0 0,-1 3 0 0,-1-1 0 0,0-3 0 16,-1 7 0-16,-2-4 0 0,0 1 0 0,-2 3 0 0,4 0 0 16,-4 0 0-16,0 0-2 0,0 0-140 0,0 0-49 0,0 0-56 0,0 0-132 0,0 0-159 15,0 0-88-15,0 0-51 0,0 0-10 0,0 0 10 0,0 0 28 0,-6 0 35 0,6 0 42 16,-5-4 47-16,-1 4 56 0,1-3 61 0,1-5 70 0,0 6 76 0,1-9 109 15</inkml:trace>
  <inkml:trace contextRef="#ctx0" brushRef="#br3" timeOffset="11035.17">21172 15455 32 0,'0'-4'180'16,"-2"-3"80"-16,-1 7 53 0,2-4 41 0,-4 4 33 0,5 0 31 0,-5 0 33 16,4 4 30-16,1 0 32 0,-3-1 32 0,1 4 30 0,2 0 29 0,2 3-111 15,1-3-190-15,-2 8-94 0,2-1-43 0,1-1-18 0,0 5-3 0,1 0-3 16,1-1-5-16,0 5-6 0,-1-2-9 0,1 2-7 0,0-2-8 0,-1 5-6 15,2-4-8-15,-3 0-8 0,0-1-4 0,0 2-7 0,0-2-3 0,2 2-5 16,-5-4-6-16,3-1-4 0,2 1-10 0,-5-5-3 0,-1-2-8 0,6-1-4 16,-6 1-13-16,1-7-18 0,-1 2 0 0,0-6 0 0,0 0 0 0,0 0 0 15,0-6 0-15,-1 2-16 0,1-3-29 0,-3 0-6 0,0-4-8 0,2-2-7 16,1-2-2-16,-6 1-9 0,6-4-7 0,0 1-5 0,0-1-5 0,3 2 1 16,0 1 1-16,-2-3 3 0,5 5 8 0,-2-1 4 0,0 3 8 0,0 1 7 0,3 3 5 15,0-4 7-15,0 8 5 0,0-4 4 0,1 3 5 0,-1 4 5 16,1 0 4-16,-1 0 6 0,0 0 3 0,1 4 8 0,-1-1 4 0,0 1 9 0,-3 3 5 15,3-4 11-15,-3 5 7 0,2-1 9 0,-2-1 8 0,-3 5 7 0,2-4 6 16,0 4 4-16,-3-2 4 0,0 2 6 0,0 0 3 0,-3 0 2 0,0-2 2 16,2 2 0-16,-3 0-2 0,-2 0-4 0,5-2-4 0,-3 2-6 0,-2 0-7 15,-1-1-5-15,2-2-6 0,-2-1-5 0,0 3-7 0,0-7-7 0,-1 4-10 16,1-3-14-16,-3-1-11 0,5 1-18 0,-5-4-14 0,3 0-24 0,-1 0-20 16,1 0-27-16,0-4-29 0,0 1-33 0,0-4-33 0,3 3-33 0,3-3-34 15,-2 1-70-15,0-1-85 0,2-4-77 0,1 4-66 0,1-4-17 0,2 5 10 16,0-5 27-16,1 0 33 0,-3 1 43 0,5 0 43 0,1-1 49 0,-3 0 51 0,0 1 50 15,0-1 52-15,0 1 73 0,2-1 77 0</inkml:trace>
  <inkml:trace contextRef="#ctx0" brushRef="#br3" timeOffset="11310.32">21344 15699 29 0,'1'8'175'16,"3"-1"84"-16,-1 3 57 0,0-2 45 0,-2-1 42 0,-1-1 40 0,3 5 38 16,-3-4 36-16,3 4 36 0,-3-4 34 0,0 2 30 0,1-1 31 0,-1-1-111 15,3 0-190-15,-3 0-99 0,0-1-51 0,1-1-30 0,-1-3-16 0,0-2-15 16,0 4-15-16,0-4-17 0,0 0-12 0,0 0-18 0,0 0-15 0,0 0-15 15,0 0-12-15,0-4-11 0,0 2-10 0,-1-5-7 0,-2 0-4 0,2-1-4 0,-2 1-2 16,0-4-5-16,2 2-4 0,-2-2-4 0,0 0-3 0,2 0-1 0,-2 2 2 16,2-2-1-16,1 4 3 0,0-4 0 0,0 4 2 0,0 1 0 0,0 2 1 15,0-3 2-15,1 3 1 0,-1 1 0 0,0 3 3 0,0 0-1 0,4-4-1 16,-4 1 2-16,0 3-2 0,6 0-2 0,-6 0 0 0,1 0-5 0,-1 0 0 16,6 0-4-16,-6 0-1 0,4 0-7 0,-3 0-5 0,-1 0-6 0,6 3-8 15,-6 1-15-15,0-4-12 0,1 0-18 0,-1 0-20 0,3 3-17 0,-3-3-19 16,0 4-17-16,0-4-20 0,1 4-18 0,-1-4-17 0,0 3-32 0,0-3-38 15,0 0-81-15,-1 4-102 0,1-4-29 0,-3 6-1 0,2-6 21 0,1 0 27 0,-6 7 33 16,5-7 34-16,1 0 35 0,-4 4 37 0,1-1 39 0,3-3 39 0,-4 0 52 16,4 0 59-16</inkml:trace>
  <inkml:trace contextRef="#ctx0" brushRef="#br3" timeOffset="11916.45">21170 15564 40 0,'11'0'194'0,"0"-4"84"0,0 4 57 0,-1 0 41 0,-2 4 39 0,-1-2 29 16,-3 2 36-16,-1 3 33 0,1 4 34 0,-3 0 33 0,5 3 30 0,-5-1 28 16,5 2-120-16,-2 1-207 0,0 2-100 0,0 4-46 0,0-5-20 0,-1 8-4 0,0-5-4 15,-2 4-2-15,2 1-9 0,0-1-10 0,-2 1-12 0,2 0-9 16,-2 0-12-16,-1-5-10 0,3 2-9 0,0-2-8 0,-3-6-10 0,1 3-7 15,-1-6-5-15,3-4-7 0,-2 0-6 0,-1-3-8 0,0-4-8 0,0 0-12 16,3-4-11-16,-3 1-13 0,3-8-13 0,-3 0-8 0,0-2-9 0,0-1-8 16,0-3-4-16,1-1-7 0,-1-6-3 0,0 2-6 0,4 2-1 0,-4-5-5 0,3 3 2 15,0 2 7-15,1-2 6 0,-1 5 8 0,1-1 10 0,0 5 7 0,0-1 7 16,0 0 9-16,2 4 6 0,-5 3 3 0,6-1 9 0,-3 5 4 0,2-1 7 16,-5 4 6-16,3 0 9 0,2 4 5 0,-2-1 10 0,0 5 5 0,0-1 6 15,2-1 6-15,-5 5 7 0,2-4 7 0,-2 7 5 0,2-4 7 0,-3 4 3 16,3 1 6-16,-3-1 3 0,0-1 2 0,-3-2-1 0,0 2-1 0,3-2-4 15,0 0-3-15,-1-1-4 0,1-2-4 0,0-1-1 0,-3-5-2 0,3 2-3 16,0-4-5-16,0 0-9 0,0 0-8 0,-1 0-7 0,-5-4-9 0,6-2-7 16,-1-1-5-16,1 0-6 0,0-4-5 0,0-2-4 0,0 2-8 0,1-3-2 15,2 3-8-15,0 0-6 0,1 2-2 0,0-2-1 0,0 4-1 0,0 3 0 16,2-3 2-16,-2 3 1 0,3 2 0 0,-6 2 3 0,5 0 1 0,-1 2 1 16,1 2-3-16,-2-1-2 0,0 5-5 0,0-5-10 0,2 8-14 0,-2-4-21 0,0 4-23 15,-1-5-32-15,-2 5-34 0,2 0-40 0,-2-2-43 0,2 2-116 16,-3-4-146-16,3 4-62 0,-3 0-18 0,0-2 7 0,-3 2 18 0,0-7 30 0,3 6 37 15,-4-2 42-15,0-5 49 0,0 3 51 0,-3-2 55 0,-3 3 59 0,2-3 66 16</inkml:trace>
  <inkml:trace contextRef="#ctx0" brushRef="#br3" timeOffset="13006.7">21581 15322 81 0,'0'-11'204'0,"-2"7"78"0,0-2 58 0,-2 3 41 16,-1-1 33-16,0-3 26 0,1 7 27 0,-3 0 26 0,0-4 31 0,3 4 29 16,-3 0 27-16,3 4-56 0,-3-4-108 0,0 3-113 0,2 1-115 0,-2 0-55 15,0-1-28-15,-3 1-12 0,5 2-4 0,-1-2-2 0,1 3-3 0,-1-4-9 16,2 1-12-16,3 3-11 0,-5-3-8 0,6-1-10 0,0 1-8 0,0-4-6 16,0 2-5-16,3 2-5 0,1 0-2 0,0-1-2 0,2 1 1 0,-1-1-4 15,2 1 1-15,0-1-1 0,3 1-2 0,-5 3 0 0,5-3-2 0,-2-2 1 16,2 2-1-16,-2 3 2 0,2-3 0 0,-5-1 3 0,1 4 2 0,0-3 6 0,0 3 2 15,-1-1 6-15,-3-1 2 0,2 1 8 0,-1 5 2 0,0-4 3 16,-3 0 3-16,0-1 1 0,0 1 4 0,-3 4-1 0,0-4-2 0,2 4-3 16,-4-4-3-16,0-1-4 0,1 5-5 0,-3-7-6 0,3 6-5 0,-3-2-7 15,0-1-11-15,2-1-13 0,-2-3-13 0,-3 5-24 0,3-5-28 0,-1 1-28 0,1-1-34 16,0-3-42-16,0 4-47 0,2-4-104 0,-1 0-127 0,2-4-84 0,0 1-54 16,1-1-17-16,2-3 9 0,1 0 23 0,0 1 31 0,0-5 40 0,1 0 45 15,2 1 52-15,0 0 52 0,1-5 61 0,0 1 66 0,0 1 92 0</inkml:trace>
  <inkml:trace contextRef="#ctx0" brushRef="#br3" timeOffset="13383.78">21664 15315 31 0,'1'14'185'0,"4"0"97"0,-3-4 70 0,1 8 58 16,-1-4 49-16,-2 3 45 0,4 1 38 0,-2 2 39 0,-2-2 33 0,5 4 34 16,-5-2 33-16,0 2 29 0,2 2-111 0,-2-4-198 0,2 2-114 0,0 3-74 15,-2-5-42-15,3 2-26 0,-1-2-22 0,0 2-19 0,-2-5-16 0,3 1-27 16,-1-5-61-16,0 1 0 0,0-3 0 0,-2 0 0 0,0-4 0 0,2-5 0 15,-2-2 0-15,0 0 0 0,0 0 0 0,-4-2 0 0,2-5 0 0,-3 3 0 16,3-7-1-16,-5 1-56 0,3-5-8 0,-3 2-2 0,3-1-9 0,-3-3-7 0,-2-1-5 16,1-4-5-16,1 2 1 0,-2-2 3 0,2 2 5 0,1-5 4 15,1 1 6-15,0 0 3 0,1-1 5 0,4 3 5 0,0-2 4 0,3 0 6 0,-2 3 4 16,4 0 5-16,-3 0 9 0,5 0 5 0,-3 3 6 0,6 4 4 0,-4 1 5 16,0-2 4-16,1 5 5 0,2 0 4 0,-2 3 4 0,2 0 4 0,-1 3 4 15,-1-3 5-15,2 7 8 0,-2 0 4 0,-1 0 7 0,1 0 7 0,2 3 9 16,-5 1 7-16,3 0 10 0,-5 3 8 0,3-5 9 0,-1 5 7 15,-2 1 9-15,3-1 8 0,-5 0 7 0,2 4 5 0,-2-4 2 0,0 3 4 16,0-3-1-16,-2 3-96 0,0 1-31 0,-1-1 0 0,-1 1 0 0,2-1 0 16,-3 1 0-16,1-1 0 0,2 1 0 0,-5-4 0 0,2 4 0 0,1-4 0 15,0 0 0-15,-3-5 0 0,3 2 0 0,-1 3 0 0,1-7 0 0,-3 0 0 16,2 0-7-16,1 0-268 0,-3-3-47 0,5-5-50 0,-2 6-120 0,-1-5-149 0,3-4-55 16,2 4-3-16,-2-4 20 0,2 0 37 0,2-2 42 0,-2 2 45 0,2-3 51 15,3 4 55-15,-1-4 58 0,-2 0 63 0,3 0 65 0,-3 0 69 0</inkml:trace>
  <inkml:trace contextRef="#ctx0" brushRef="#br3" timeOffset="13538.82">21790 15132 105 0,'4'4'215'0,"-1"0"76"0,-1-1 59 15,-2 1 51-15,2 3 44 0,-2 0 42 0,-2 0 41 0,2 3 37 0,0-3 35 0,0 4 29 16,0 0 32-16,0 2-71 0,0-2-128 0,0-1-113 0,0 5-107 0,0-2-62 16,2-2-37-16,-2-1-38 0,2 1-35 0,-2-1-49 0,0 1-50 15,5-4-52-15,-5 4-52 0,2-4-56 0,-2-5-57 0,2 2-130 0,-2-4-165 0,0 0-71 16,5 4-21-16,-5-4 2 0,4-4 18 0,1 0 30 0,-3 2 37 0,2-2 47 15,1 1 53-15,-3-1 56 0,2-3 56 0,-2 3 64 0,1 1 70 0</inkml:trace>
  <inkml:trace contextRef="#ctx0" brushRef="#br3" timeOffset="14092.94">21901 15325 60 0,'0'4'181'0,"2"-1"77"0,-2-3 57 0,3 4 46 16,-3-4 39-16,0 0 38 0,0 4 38 0,0-4 34 0,0 0 33 0,0 0 31 15,0 0 26-15,0 0-53 0,0 0-98 0,0-4-112 0,0-3-120 0,0 0-67 16,0 3-44-16,0-3-30 0,0-3-29 0,0 3-31 0,0-4-31 0,0 1-26 15,0 0-28-15,1-1-21 0,-1-3-18 0,3 3-12 0,-1-2-6 0,-2 2-3 16,5-3 1-16,-4 3 6 0,-1 5 9 0,6-5 11 0,-5 4 12 0,2 3 16 16,-1-3 16-16,-2 4 17 0,2-1 18 0,-2 4 17 0,3 0 22 0,-3 0 14 15,0 0 16-15,0 0 14 0,4 0 11 0,-2 4 9 0,3-1 10 0,-5-3 9 16,1 4 6-16,2 3 4 0,-1-4 6 0,-2 5-1 0,2-5 0 0,1 3-3 16,-2 2-5-16,-1-1-6 0,3 3-9 0,0-2-6 0,-2-1-11 0,-1-1-6 15,3 1-7-15,-2 4-8 0,-1-4-6 0,3 0-6 0,1-1-7 0,-4 1-7 16,5 1-3-16,-3-1-7 0,1-4-6 0,1 4-3 0,-1-3-5 0,1 0-5 15,-3-1-7-15,5-3-7 0,-5 4-12 0,-1-4-13 0,4-4-13 0,2 4-17 16,-5-3-15-16,3-5-19 0,2 5-16 0,-6-4-20 0,1-4-19 0,5 5-21 16,-6-5-19-16,1 0-16 0,-1 1-11 0,4-5-11 0,-4 6-12 0,3-2-23 15,0 0-22-15,-2-2-11 0,-1 2-4 0,3 4 10 0,-2-4 18 0,-1 4 41 0,3 1 48 16,0 2 51-16,-3 1 51 0,1 3 43 0,-1 0 37 0,3-4 38 16,-3 4 37-16,4 0 45 0,-1 4 51 0,-2-4 41 0,5 3 35 0,-2 1 24 0,0-2 17 15,0 2-6-15,0 3-19 0,2 0-24 0,-2-3-26 0,0 3-23 0,0 0-21 16,3-3-18-16,-3 2-19 0,2-6-13 0,-1 4-14 0,1-1-9 15,-5-3-12-15,6 0-9 0,-3-3-11 0,2-1-9 0,-5-2-13 0,3 2-10 0,2-7-15 16,-5 4-11-16,5-3-16 0,-6 0-10 0,4-1-13 0,-4-3-7 0,1-1-11 16,-1 6-4-16,0-6-6 0,0 1 0 0,0 1-3 0,0-5 2 0,-1 4 4 15,1 0 2-15,-3 0 10 0,2-4 8 0,-5 5 10 0,5-2 11 0,-5 1 10 16,5 1 10-16,-3-5 12 0,1 7 10 0,0-2 9 0,-1 2 12 0,3 4 12 16,1-4 9-16,-6 4 12 0,6 3 5 0,-1 2 6 0,1 2 5 0,0 0 4 15,0 0 8-15,0 0 4 0,0 0 5 0,0 2 1 0,-3 2 2 0,3 7-5 16,0-4-4-16,0 4-7 0,0-2-8 0,3 6-9 0,-3-1-3 0,1 4-3 15,-1-1-4-15,6 4-4 0,-6 0-8 0,1 0-8 0,2 0-10 0,-2 4-9 16,-1 2-18-16,3 1-27 0,0-3-34 0,-3 3-39 0,0 3-52 0,0-2-56 0,0-2-132 16,0 2-163-16,-3-2-75 0,0 1-26 0,3-3-1 0,-4-1 9 0,0 0 20 15,0-2 26-15,-2 3 36 0,1-8 44 0,-2 3 53 0,0-2 59 0,-4 0 68 16,0-5 73-16</inkml:trace>
  <inkml:trace contextRef="#ctx0" brushRef="#br3" timeOffset="14375">21265 16169 40 0,'3'-3'198'0,"-3"3"93"0,0 0 64 16,0 0 49-16,0 0 39 0,-3 3 33 0,3 3 36 0,0-1 38 0,0 5 33 15,0 0 34-15,-1 1 31 0,1 2 28 0,-3 2-122 0,3 3-213 0,0-2-110 16,3 2-65-16,-3 3-30 0,0-3-17 0,1 0-12 0,2-1-10 0,-2 0-16 16,5 0-18-16,-5-2-21 0,5-1-22 0,-1-1-23 0,1-2-25 0,-1-4-30 15,1 0-32-15,-1 1-37 0,2-5-38 0,-1-3-40 0,-1 0-42 0,1 0-77 16,-2-3-92-16,3-5-87 0,-6 1-83 0,6 0-26 0,-3-4 4 0,2 2 20 0,-2-2 29 16,-3-3 41-16,5 0 46 0,-2 3 49 0,0-3 53 0,0 1 57 0,-1 2 60 15,1 0 76-15,-1 4 80 0</inkml:trace>
  <inkml:trace contextRef="#ctx0" brushRef="#br3" timeOffset="14596.05">21418 16299 45 0,'6'3'160'0,"-5"1"73"0,5-2 56 0,-5 2 44 15,3 3 35-15,2 0 33 0,-1 0 31 0,1 4 32 0,-2-5 32 0,0 1 29 16,3 4 30-16,-3-7-38 0,3 3-78 0,-3 0-93 0,3 0-102 0,-3-3-54 0,3-2-31 16,-3 2-15-16,2-4-8 0,-1 0-12 0,1 0-9 0,-2-6-13 0,3 2-13 15,-6 1-15-15,5-8-13 0,-2 4-13 0,-3-8-13 0,5 6-10 0,-5-6-8 16,-1-3-5-16,0 5-5 0,0-5-3 0,0 0-6 0,-1 1 0 0,-2 0-2 16,-1 3-2-16,0-4-2 0,-2 4 1 0,-1 1 3 0,2-2 2 0,-5 1 8 15,3 3 2-15,2 5 7 0,-2-5 2 0,-3 8 4 0,3-4 0 0,3 3 0 0,-3 4-3 16,3 0 1-16,0 0-3 0,0 4 2 0,1-1-4 0,0 1 0 0,2 3-4 15,-2 0-6-15,3-1-11 0,0 5-12 0,0-4-19 0,4 4-21 0,-4-4-26 16,6 4-24-16,-2-5-30 0,0 1-28 0,0 0-34 0,3 0-34 0,3 1-62 16,-5-5-76-16,8 3-85 0,-8-2-87 0,6 3-28 0,0-3 3 0,2 3 23 15,-2-4 32-15,0 1 41 0,0-4 42 0,-3 4 46 0,3-1 47 0,0 1 49 0,0-4 53 16,0 0 65-16,-1 2 73 0</inkml:trace>
  <inkml:trace contextRef="#ctx0" brushRef="#br3" timeOffset="15114.17">21721 16266 27 0,'0'0'159'0,"0"0"87"0,0 0 64 0,-2-2 49 16,2-2 38-16,-4-3 37 0,-1 3 36 0,1-3 34 0,-1 0 33 0,1 0 28 15,-3 1 25-15,5-1-33 0,-3-4-67 0,1 4-114 0,0-4-141 0,-1 5-75 16,3-5-44-16,-1 0-21 0,2 4-14 0,-2-4-18 0,1 2-18 0,2-2-19 16,0 0-17-16,2 4-18 0,-2 0-12 0,3 1-12 0,-2-5-13 0,4 7-5 15,-3-3-4-15,3 4-1 0,-1-1 0 0,1 1 0 0,-1-1 2 0,0 4 1 16,3 0 3-16,-2 0 6 0,1 0 9 0,-1 0 7 0,-1 0 10 0,3 4 14 16,-3-1 11-16,3-3 12 0,-3 4 8 0,1-1 6 0,-1 1 5 0,3 3 1 0,-3-3 2 15,1-1-1-15,1 1 2 0,-1-2-2 0,2 2-3 0,-3-1-5 0,3-3-5 16,-1 4-15-16,-1-4-12 0,2 0-16 0,-1 0-15 0,1-4-14 0,-1 1-16 15,1-1-10-15,0 2-12 0,1-5-8 0,-1-1-9 0,0 1-8 0,0 0-6 16,-3 0-7-16,3-3-4 0,-3 3 1 0,0 0 6 0,1 0 6 0,0-4 7 16,-5 5 14-16,1 1 11 0,-1-1 15 0,0-1 14 0,0 3 20 0,-1 1 19 15,-2-1 19-15,1 1 23 0,-3-1 19 0,4 4 19 0,-4 0 18 0,0 0 16 0,1 0 17 16,0 0 13-16,-1 4 13 0,-1-1 10 0,3 1 6 0,-1 3 2 16,1 0-1-16,2-1-4 0,-4 1-5 0,5 4-6 0,-2-4-6 0,2 4-6 0,2 0-9 15,-2-1-8-15,2 0-11 0,1 1-8 0,1 0-12 0,0-5-11 16,1 5-8-16,-1-4-10 0,3 4-10 0,2-8-8 0,-2 3-12 0,-1-2-10 0,0-4-11 15,4 0-14-15,-2-4-11 0,2 2-11 0,-4-2-14 0,5-7-13 0,-5 1-12 16,4-1-12-16,-3-2-13 0,1-2-13 0,-4 1-10 0,3-3-12 0,0-1-1 16,-3-2-3-16,-1 2 5 0,-2-6 3 0,5 2 8 0,-6 2 9 0,1-5 11 15,-1 1 13-15,0-1 14 0,0 1 15 0,0-2 14 0,0 2 14 0,-1-1 12 16,1 5 13-16,-6-2 10 0,5 2 11 0,-2 2 9 0,2 5 14 0,-2-2 7 16,0 1 6-16,2 3 3 0,1 5 3 0,-3-1 0 0,2 0 6 0,1 7 4 15,0 0 11-15,0 0 9 0,0 0 11 0,0 0 12 0,4 7 3 0,-3-3 5 16,2 3 0-16,1 6 3 0,0-2 4 0,2 3 4 0,-5-1 8 0,3 5 5 15,3 4 5-15,-1-5-71 0,-2 4-81 0,3 3 0 0,-3-2 0 0,3 2 0 16,-3 1 0-16,3-1 0 0,0 0 0 0,-2 1 0 0,2-1 0 0,0 1 0 16,-3-1 0-16,6 0 0 0,-3-6 0 0,-2 4 0 0,2-5 0 0,0 0 0 15,0-2 0-15,-3-2 0 0,-4-2 0 0,3 3-421 0,1-8-273 0,0 5-71 0,0-4-21 16,3-3 9-16,-1 3 20 0,-2-3 45 0,0-1 53 0,0-3 59 0,7 4 66 16,-1-4 70-16,-3 0 74 0,-2-4 81 0,2 1 88 0</inkml:trace>
  <inkml:trace contextRef="#ctx0" brushRef="#br3" timeOffset="15269.21">22417 16089 89 0,'0'9'286'0,"0"-1"121"0,0-1 88 0,-2 0 64 0,-1 4 58 0,1-5 55 15,0 1 43-15,-1-3 40 0,2 3 30 0,-2 0 28 0,1-3 24 0,2-1 20 0,0-3-553 16,0 0-304-16,0 0 0 0,0 4 0 0,0-4 0 0,0 0 0 16,0 0 0-16,2-4-92 0,-2 4-405 0,0-3-178 0,4-1-73 0,-4 0-22 0,0 4 6 15,-1-7 20-15,-2 0 44 0,1 0 56 0,-3 3 61 0,4 2 64 0,-6-2 69 16,0 1 69-16,-1-1 79 0,-2 0 82 0</inkml:trace>
  <inkml:trace contextRef="#ctx0" brushRef="#br4" timeOffset="36199.3">17819 10478 75 0,'-2'-4'145'0,"2"4"42"0,-2-3 32 0,2 3 28 0,-5 0 27 0,5 0 25 15,0 0 23-15,0 0 26 0,0 3 26 0,0-3 25 0,0 0 26 0,0 0-59 16,-5 4-105-16,5-4-57 0,0 0-30 0,0 0-15 0,0 0-7 0,0 0-6 16,0 0-4-16,0 0-4 0,0 0-4 0,0 0-2 0,0 0-7 0,5 0-2 15,-5 0-4-15,0 0-1 0,2 3-4 0,-2-3-2 0,5 0-1 0,-5 0-3 16,4 0-2-16,-4 0-2 0,5 0-2 0,-1 0-3 0,0-3-6 0,-1 3-5 16,-1 0-5-16,0-4-8 0,3 4-6 0,-3-3-6 0,-2 3-6 0,4-4-4 15,-4 1-2-15,3-1-4 0,-3 4-4 0,0-4-4 0,0 2-1 0,0-5-3 16,0 3-4-16,-3 1 0 0,3-5-3 0,-4 1-1 0,4 0-1 0,-2 1-3 15,-3-1 0-15,3 0-2 0,-3-1 2 0,1 1-1 0,2-4 1 0,-3 4-1 16,1-2 1-16,-3 1 1 0,0 1-1 0,3-3 1 0,-3 2-1 0,1-1 3 16,0 1 0-16,-1 1 0 0,-3-3 2 0,4 6-2 0,-3-7 0 0,2 5 0 15,0-1-3-15,-1 0 1 0,-1 0-1 0,0 3-1 0,2-2-21 0,-1-1-1 16,-2 3 0-16,-1-3 0 0,3 3 0 0,-2 1 0 0,2-4 0 0,0 3 0 16,-5 0 0-16,2 1 0 0,3-1 0 0,-3 2 0 0,1-2 0 15,-1 1 0-15,3-1 0 0,-2 0 0 0,-1 1 0 0,3-1 0 0,-3 4 0 16,1-3 0-16,2 3 0 0,0-4 0 0,-2 1 0 0,2 3 0 0,-3 0 0 15,1-4 0-15,2 4 0 0,-2 0 0 0,2 0 0 0,-2 0 0 0,2 0 0 16,-2 0 0-16,5-4 0 0,-6 4 0 0,4 0 0 0,-3 0 0 0,-1 0 0 16,4 0 0-16,-4-2 0 0,5 2 0 0,-6 0 0 0,7 0 0 0,-7-4 0 15,3 4 0-15,1-3 0 0,-2 3 0 0,3-4 0 0,-1 4 0 0,-1-4 0 16,3 1 0-16,-4 3 0 0,4-7 0 0,-1 7 0 0,-2-4 0 0,2 1 0 16,1-1 0-16,-1-2 0 0,1 1 0 0,-1 3 0 0,-2-2 0 0,3-3 0 15,-1 3 0-15,0-3 0 0,0 4 0 0,-1-5 0 0,1 6 0 0,-2-5 0 16,2 3 0-16,1-3 0 0,-3 0 0 0,2 3 0 0,0-3 0 0,1 0 0 15,-3 3 0-15,2-2 0 0,1 3 0 0,1-5 0 0,-2 1 0 16,1 4 0-16,1-4 0 0,-1 3 0 0,-1-2 0 0,2-1 0 0,1-4 0 16,0 4 0-16,-3 0 0 0,5 3 0 0,-3-6 0 0,1 3 0 0,2 0 0 15,-3 0 0-15,3 0 0 0,0-1 0 0,-1-1 0 0,-1 2 0 0,4 3 0 16,-2-3 0-16,2-4 0 0,-5 4 0 0,5 1 0 0,-1-1 0 0,-2-1 0 16,3 1 0-16,-2-3 0 0,2 6 0 0,0-6 0 0,-2 3 0 0,-1 0 0 15,3 0 0-15,0-4 0 0,0 5 0 0,3-1 0 0,-1-1 0 0,-2-2 0 16,0 3 0-16,2-1 0 0,1 1 0 0,-2 1 0 0,2-1 0 0,-1 0 0 15,0 0 0-15,2-1 0 0,1 1 0 0,-3 5 0 0,3-5 0 0,-3-1 0 16,2 5 0-16,1-4 0 0,-3 0 0 0,2 3 0 0,1-2 0 0,0 2 0 16,-1-3 0-16,0 0 0 0,1 3 0 0,1-3 0 0,-1 4 0 0,1-5 0 15,-1 2 0-15,2-1 0 0,-1 0 0 0,1 0 0 0,0 0 0 0,1-1 0 16,-1 1 0-16,2-2 0 0,0 1 0 0,0 1 0 0,0 0 0 0,2 0 0 16,-2-3 0-16,-1 3 0 0,2 0 0 0,1 0 0 0,0 0 0 15,-3-1 0-15,2 2 0 0,1 3 0 0,-5-5 0 0,6 5 0 0,-6-4 0 0,5 0 0 16,-5 3 0-16,4 0 0 0,-2 2 0 0,-1-2 0 0,2 1 0 0,0-1 0 15,-1 0 0-15,-1 1 0 0,3-1 0 0,1 1 0 0,-4-1 0 0,4 1 0 16,-3-1 0-16,0 0 0 0,2 2 0 0,-2-3 0 0,2 3 0 16,1-2 0-16,-3 1 0 0,3-1 0 0,-1 0 0 0,-2 1 0 0,3-4 0 15,0 3 0-15,0 0 0 0,-1 1 0 0,1-1 0 0,0 2 0 0,-1-2 0 16,1 1 0-16,0 3 0 0,0-4 0 0,-3 0 0 0,3 1 0 0,0 3 0 16,-1 0 0-16,1-4 0 0,0 1 0 0,0 3 0 0,-3 0 0 0,3-4 0 15,1 4 0-15,0-3 0 0,-1 3 0 0,1 0 0 0,-1 0 0 0,0-4 0 16,0 4 0-16,3 0 0 0,-3-4 0 0,3 4 0 0,-1-2 0 0,0 2 0 15,1-4 0-15,-1 4 0 0,0-3 0 0,3 3 0 0,-3 0 0 0,-2-4 0 16,5 4 0-16,-3-4 0 0,0 4 0 0,1-3 0 0,-1 3 0 0,-2 0 0 16,5 0 0-16,-5-4 0 0,2 4 0 0,-2 0 0 0,2-3 0 0,-2 3 0 15,3 0 0-15,0 0 0 0,-3 0 0 0,1 0 0 0,-1 0 0 16,3 0 0-16,0-4 0 0,-6 4 0 0,6 0 0 0,-2 0 0 0,1 0 0 0,-2-3 0 16,1 3 0-16,-1 0 0 0,0 0 0 0,0 0 0 0,3 0 0 0,-3-4 0 15,0 4 0-15,0 0 0 0,0 0 0 0,0 0 0 0,2 0 0 16,-2 0 0-16,0 0 0 0,0 0 0 0,-3-4 0 0,3 4 0 0,0 0 0 15,0 0 0-15,-1 0 0 0,1 0 0 0,-3 0 0 0,3 0 0 0,0 0 0 16,-1 0 0-16,-2 0 0 0,3 0 0 0,0 0 0 0,1 0 0 0,-3 0 0 16,2 0 0-16,-3 4 0 0,4-4 0 0,-1 0 0 0,0 4 0 0,-2-4 0 15,2 0 0-15,0 3 0 0,0-3 0 0,-2 4 0 0,2-4 0 0,-2 0 0 16,2 3 0-16,0 1 0 0,-2-4 0 0,0 0 0 0,2 3 0 0,-2-3 0 16,0 4 0-16,2-4 0 0,-2 4 0 0,0-4 0 0,0 3 0 0,0-3 0 15,0 4 0-15,2-4 0 0,-3 2 0 0,2-2 0 0,-4 4 0 0,3-4 0 16,0 0 0-16,-3 4 0 0,4-4 0 0,-4 3 0 0,0 1 0 0,4-4 0 15,-3 3 0-15,-1 1 0 0,0-4 0 0,4 3 0 0,-3 1 0 0,-2 0 0 16,2-4 0-16,0 3 0 0,0 1 0 0,0-2 0 0,0 2 0 0,-2-1 0 16,2-3 0-16,0 4 0 0,0 0 0 0,0-4 0 0,0 3 0 0,-3 1 0 15,3-4 0-15,-2 3 0 0,1-3 0 0,1 4 0 0,-2-4 0 16,1 4 0-16,-1-4 0 0,2 0 0 0,-3 3 0 0,3 1 0 0,-1-4 0 16,-1 0 0-16,2 2 0 0,-3 3 0 0,3-5 0 0,-1 2 0 0,-1 2 0 0,1-4 0 15,-1 4 0-15,1-4 0 0,-2 7 0 0,3-7 0 0,-3 3 0 16,0 1 0-16,0-1 0 0,3 1 0 0,-3 0 0 0,2-4 0 0,-1 7 0 15,1-7 0-15,-2 6 0 0,0-2 0 0,0-4 0 0,2 3 0 0,-1 1 0 16,1-1 0-16,-2 1 0 0,0-1 0 0,0 1 0 0,3 0 0 0,-3-1 0 16,2 1 0-16,-1-2 0 0,1 2 0 0,1 0 0 0,-3-1 0 0,0 1 0 15,0 3 0-15,3-7 0 0,-3 7 0 0,3-3 0 0,-3-4 0 0,3 7 0 16,-3-7 0-16,3 6 0 0,-3-3 0 0,3 1 0 0,-2 0 0 0,1-1 0 16,-1 1 0-16,1 3 0 0,-1-3 0 0,1-1 0 0,0 1 0 0,0-2 0 15,-1 3 0-15,1 1 0 0,-1-2 0 0,1-1 0 0,-1 1 0 0,-1 3 0 16,3-4 0-16,-3 1 0 0,5 0 0 0,-4 3 0 0,1-5 0 0,-1 2 0 15,-1 0 0-15,5-1 0 0,-5 1 0 0,3 3 0 0,-2-7 0 16,-1 7 0-16,0-3 0 0,3-4 0 0,-3 3 0 0,3 1 0 0,-3-2 0 16,1 2 0-16,-1 0 0 0,1-1 0 0,-1 1 0 0,3-1 0 0,-3 1 0 15,1-1 0-15,-1 1 0 0,3 0 0 0,-5-1 0 0,5 1 0 0,-3-2 0 16,1 2 0-16,1-1 0 0,-1 1 0 0,-1 0 0 0,1-1 0 0,-1 1 0 16,3-1 0-16,-3 1 0 0,1 0 0 0,-1-1 0 0,0 1 0 0,1 3 0 15,0-7 0-15,-1 6 0 0,3-6 0 0,-6 4 0 0,6-1 0 0,-2 1 0 16,0 3 0-16,-1-7 0 0,0 3 0 0,0 1 0 0,1 0 0 0,0-1 0 15,1 1 0-15,-1-2 0 0,-4 2 0 0,5 0 0 0,-2-4 0 0,0 7 0 16,0-7 0-16,1 3 0 0,-3 1 0 0,2-1 0 0,-1 1 0 0,1-4 0 16,-1 4 0-16,-2-1 0 0,5 1 0 0,-5-2 0 0,3 2 0 0,-1-4 0 15,0 4 0-15,1-1 0 0,-3 1 0 0,5-1 0 0,-5 1 0 0,2-4 0 16,1 7 0-16,-1-7 0 0,1 4 0 0,-1-1 0 0,-2 1 0 0,3-2 0 16,-1 2 0-16,0-1 0 0,1 1 0 0,-3 0 0 0,5-1 0 0,-5 1 0 15,-1-1 0-15,6 1 0 0,-5 0 0 0,-1-1 0 0,4 1 0 16,-1-2 0-16,0 3 0 0,-2-3 0 0,-1 2 0 0,3 0 0 0,-2-4 0 15,2 3 0-15,0 1 0 0,-3-1 0 0,1 1 0 0,2-1 0 0,0-3 0 16,-3 4 0-16,1 0 0 0,2-1 0 0,-2 1 0 0,2-4 0 0,0 2 0 16,-2 2 0-16,-1 0 0 0,4-4 0 0,-1 3 0 0,0 1 0 0,-2-1 0 15,2-3 0-15,-2 4 0 0,2-1 0 0,0 1 0 0,-2 0 0 0,2-1 0 16,0 1 0-16,-2-2 0 0,3 2 0 0,-4-4 0 0,6 4 0 0,-5-1 0 16,-1 1 0-16,4-1 0 0,-1 1 0 0,0-1 0 0,-2 1 0 0,2 0 0 15,0-4 0-15,-2 3 0 0,2 1 0 0,-2-2 0 0,2 2 0 0,0-1 0 16,-2-3 0-16,-1 4 0 0,4 0 0 0,-1-1 0 0,0 1 0 0,-2-1 0 15,2 1 0-15,-2-4 0 0,5 4 0 0,-6-1 0 0,1 1 0 0,5-2 0 16,-5 3 0-16,2-3 0 0,-2 2 0 0,2 0 0 0,0-1 0 0,-2 1 0 16,2-1 0-16,-2 1 0 0,5-4 0 0,-6 3 0 0,1 1 0 0,5 0 0 15,-6-2 0-15,4 3 0 0,-3-3 0 0,-1 2 0 0,6 0 0 16,-5-1 0-16,-1 1 0 0,4-1 0 0,-1 1 0 0,0-1 0 0,-2 1 0 16,-1 0 0-16,4-4 0 0,-1 7 0 0,0-7 0 0,-2 2 0 0,-1 2 0 0,6 0 0 15,-5-1 0-15,-1 1 0 0,3-4 0 0,-2 7 0 0,5-7 0 16,-5 3 0-16,2 1 0 0,-2 0 0 0,2-1 0 0,0 1 0 0,-3-2 0 15,1 2 0-15,3-1 0 0,-4 1 0 0,6 0 0 0,-6 3 0 0,1-4 0 16,2 1 0-16,0 0 0 0,-2-1 0 0,2 1 0 0,-2 3 0 0,2-7 0 16,0 6 0-16,-2-2 0 0,2-1 0 0,-2 1 0 0,2-1 0 0,0 1 0 15,-2 0 0-15,-1-4 0 0,5 3 0 0,-5 1 0 0,5-2 0 0,-5 3 0 16,1-3 0-16,2-2 0 0,0 4 0 0,-3 0 0 0,1-4 0 0,2 3 0 16,-2 1 0-16,2-4 0 0,0 3 0 0,-3 1 0 0,1-4 0 0,2 3 0 15,-2 1 0-15,2-4 0 0,0 4 0 0,-3-4 0 0,1 3 0 0,2-3 0 16,-1 4 0-16,0-4 0 0,-2 2 0 0,3 2 0 0,-3-4 0 0,1 0 0 15,2 4 0-15,-1-1 0 0,0-3 0 0,-2 0 0 0,0 4 0 16,3-1 0-16,-3-3 0 0,1 4 0 0,2-4 0 0,-3 0 0 0,2 3 0 16,0 1 0-16,-2-4 0 0,0 0 0 0,5 4 0 0,-5-1 0 0,2 1 0 0,-2-4 0 15,3 0 0-15,-2 2 0 0,2 2 0 0,-3-4 0 0,2 0 0 16,-2 3 0-16,0-3 0 0,2 4 0 0,1 0 0 0,-2-4 0 0,-1 0 0 16,0 3 0-16,5 1 0 0,-5-4 0 0,0 3 0 0,2 1 0 0,-2-4 0 15,3 0 0-15,-2 4 0 0,-1-1 0 0,5 1 0 0,-5-4 0 0,0 2 0 16,2 3 0-16,-2-5 0 0,5 2 0 0,-5 2 0 0,0-4 0 0,2 4 0 15,-2-1 0-15,4 1 0 0,-4-4 0 0,3 3 0 0,-3-3 0 0,2 4 0 16,0 0 0-16,-2-1 0 0,3 1 0 0,-2-4 0 0,2 2 0 0,-1 3 0 16,-2-3 0-16,2 2 0 0,-2 0 0 0,4-4 0 0,-4 3 0 0,3 1 0 15,-1 3 0-15,-2-7 0 0,0 7 0 0,2-7 0 0,-2 4 0 0,3-1 0 16,-1 1 0-16,-2-2 0 0,2 2 0 0,-2 0 0 0,0-1 0 0,2 1 0 16,0 3 0-16,-2-7 0 0,0 7 0 0,3-3 0 0,-1-1 0 15,-2 1 0-15,0-2 0 0,0 2 0 0,2-1 0 0,-2 5 0 0,0-5 0 16,0 1 0-16,0 3 0 0,0-3 0 0,0-1 0 0,0 1 0 0,0-2 0 15,0 2 0-15,0 3 0 0,0-3 0 0,0-1 0 0,0 1 0 0,2-1 0 16,-2 1 0-16,2 0 0 0,-2 3 0 0,0-5 0 0,0 3 0 0,0-3 0 16,0 2 0-16,0 0 0 0,3 3 0 0,-3-4 0 0,0 1 0 0,2-1 0 15,-2 1 0-15,0 3 0 0,0-3 0 0,2-2 0 0,-2 6 0 0,0-5 0 16,0 1 0-16,2-1 0 0,-2 1 0 0,3 3 0 0,-3-3 0 0,2-4 0 16,-2 7 0-16,2-5 0 0,0 2 0 0,-2-1 0 0,3 1 0 0,-1-4 0 15,-2 4 0-15,2-1 0 0,0 1 0 0,0-1 0 0,1 1 0 0,-1-4 0 16,0 4 0-16,0-1 0 0,0 1 0 0,3-2 0 0,-3 2 0 0,0-1 0 15,1 1 0-15,1-4 0 0,-2 4 0 0,3-1 0 0,-3 1 0 0,2-1 0 16,1 1 0-16,-3-4 0 0,3 4 0 0,-1-4 0 0,0 7 0 0,1-7 0 16,-1 2 0-16,1 3 0 0,-3-5 0 0,2 2 0 0,1-2 0 0,-1 4 0 15,0-4 0-15,1 4 0 0,2-4 0 0,-3 3 0 0,1-3 0 16,1 4 0-16,-1-4 0 0,2 0 0 0,-1 3 0 0,-1-3 0 0,1 0 0 16,1 0 0-16,-1 0 0 0,1 0 0 0,-3 0 0 0,6-3 0 0,-4 3 0 15,0 0 0-15,1-4 0 0,0 4 0 0,-3-3 0 0,6-1 0 0,-3 4 0 16,-3-4 0-16,3 2 0 0,-3 2 0 0,3-5 0 0,-2 3 0 0,1-2 0 15,1 1 0-15,-6 3 0 0,3-4 0 0,2 0 0 0,-2 1 0 0,0-1 0 16,0 1 0-16,2-1 0 0,-5-3 0 0,2 3 0 0,1-2 0 0,-1 3 0 16,-2-5 0-16,3 1 0 0,-1 0 0 0,0 0 0 0,-2 1 0 0,3-5 0 15,-1 4 0-15,0-4 0 0,1 0 0 0,-1 2 0 0,-2 1 0 0,3-2 0 16,2-1 0-16,-5 5 0 0,2-5 0 0,-2 0 0 0,2 1 0 0,0 2 0 16,-2-1 0-16,-1 2 0 0,3-4 0 0,-2 4 0 0,2-4 0 15,0 5 0-15,-3-5 0 0,0 4 0 0,0-4 0 0,1 4 0 0,-1-3 0 0,0 3 0 16,0-4 0-16,0 1 0 0,-1 0 0 0,1 3 0 0,0-4 0 0,-3-3 0 15,3 4 0-15,-3-1 0 0,3 0 0 0,-1-3 0 0,-2 3 0 16,3-2 0-16,-1-1 0 0,-2 3 0 0,0-6 0 0,2 3 0 0,-2 3 0 16,2-2 0-16,1-2 0 0,-6 1 0 0,5 1 0 0,-2 2 0 0,2-3 0 15,-5 3 0-15,5 1 0 0,-5-1 0 0,2 1 0 0,3 3 0 0,-5-3 0 16,2 3 0-16,0-4 0 0,0 4 0 0,0-4 0 0,-2 5 0 0,2-5 0 16,-3 4 0-16,0-4 0 0,3 0 0 0,-3 2 0 0,0-2 0 0,2 0 0 15,-2 0 0-15,-3 2 0 0,5-2 0 0,-2-3 0 0,0 3 0 0,-2 1 0 16,3-4 0-16,-1 3 0 0,0 0 0 0,3-2 0 0,-6 2 0 0,4 1 0 15,0 0 0-15,-1-4 0 0,0 3 0 0,0-4 0 0,0 6 0 0,1 2 0 16,-1-4 0-16,1 0 0 0,-3 0 0 0,2 2 0 0,1 1 0 0,-1-2 0 16,-2 3 0-16,2-1 0 0,1-1 0 0,-3 1 0 0,0 1 0 0,0-3 0 15,0 2 0-15,0 1 0 0,0-2 0 0,0 1 0 0,1-2 0 0,-4 2 0 16,3-1 0-16,-2 2 0 0,3-4 0 0,-2 0 0 0,-1 0 0 16,5 2 0-16,-5-2 0 0,4 4 0 0,-4-4 0 0,5 1 0 0,-4-1 0 0,4 1 0 15,-1 3 0-15,-2-3 0 0,2-1 0 0,1 4 0 0,0-4 0 0,-1 0 0 16,0 4 0-16,0 1 0 0,0-1 0 0,1 0 0 0,0-4 0 15,-4 4 0-15,3 1 0 0,2-1 0 0,-5-1 0 0,2 1 0 0,1-3 0 16,-3 6 0-16,2-6 0 0,-2 3 0 0,5 0 0 0,-5 0 0 0,2 0 0 0,-2-3 0 16,3 3 0-16,-1 0 0 0,1-1 0 0,-1 1 0 0,1 0 0 15,0 0 0-15,0 1 0 0,0-1 0 0,2-1 0 0,-2 1 0 0,0 0 0 16,0 0 0-16,0 1 0 0,0-1 0 0,3-1 0 0,-3 1 0 0,0 0 0 16,2 0 0-16,-2 1 0 0,3 2 0 0,-3-3 0 0,-3 0 0 0,3 0 0 15,2 0 0-15,-2-1 0 0,0 6 0 0,0-5 0 0,0 0 0 0,0-1 0 16,2 1 0-16,-2 0 0 0,-3 0 0 0,3 3 0 0,2-2 0 0,-2-1 0 15,-3 0 0-15,4 3 0 0,0-3 0 0,-4 3 0 0,3-3 0 0,1 5 0 16,0-5 0-16,-1 3 0 0,-2 0 0 0,3 1 0 0,-1-4 0 0,0 3 0 16,-2 1 0-16,3-1 0 0,-1-2 0 0,-2 6 0 0,2-7 0 0,-2 3 0 15,1 0 0-15,1 1 0 0,-4-1 0 0,2 1 0 0,0-1 0 0,0 1 0 16,0-1 0-16,-2-2 0 0,2 6 0 0,-2-7 0 0,2 3 0 16,-2 1 0-16,2-1 0 0,-2 0 0 0,0 1 0 0,2-4 0 0,-2 3 0 15,0 0 0-15,0 1 0 0,-1-3 0 0,1 2 0 0,0 1 0 0,0-1 0 16,-2 0 0-16,2 1 0 0,-1-1 0 0,1 1 0 0,0-5 0 0,3 5 0 15,-3-1 0-15,1 2 0 0,-1-2 0 0,3 1 0 0,-3-1 0 0,1 0 0 16,-1 1 0-16,3-1 0 0,-2 1 0 0,-1-1 0 0,3 1 0 0,-2-1 0 16,-1 4 0-16,3-4 0 0,-3 2 0 0,1-2 0 0,-1 1 0 0,0 3 0 15,0-4 0-15,3 0 0 0,-3 1 0 0,1-1 0 0,-1 1 0 0,3-4 0 16,-2 3 0-16,-1 4 0 0,4-6 0 0,-1 6 0 0,1-7 0 0,-1 7 0 16,1-4 0-16,-3 1 0 0,5-1 0 0,-2 0 0 0,0 1 0 0,-3 3 0 15,5-4 0-15,-2 1 0 0,-3-1 0 0,4 0 0 0,0 4 0 0,-4-3 0 16,3 3 0-16,-1-4 0 0,-1 4 0 0,0-2 0 0,1 2 0 0,-2-4 0 15,2 4 0-15,-2-3 0 0,2 3 0 0,-3-4 0 0,2 4 0 0,0 0 0 16,0-4 0-16,0 1 0 0,0 3 0 0,3 0 0 0,-3-4 0 16,0 4 0-16,2 0 0 0,-2 0 0 0,3 0 0 0,-1 0 0 0,-2 0 0 15,2 0 0-15,1 0 0 0,-3 0 0 0,2 4 0 0,0-4 0 0,-1 0 0 16,1 0 0-16,-2 3 0 0,0-3 0 0,1 4 0 0,-2-4 0 0,4 0 0 16,-6 0 0-16,4 0 0 0,-1 4 0 0,0-4 0 0,1 0 0 0,-2 0 0 15,2-4 0-15,-2 4 0 0,2 0 0 0,-2 0 0 0,5-4 0 0,-5 1 0 16,2 3 0-16,1 0 0 0,-3-4 0 0,5 1 0 0,-5 3 0 0,2 0 0 15,-2-4 0-15,3 0 0 0,-4 4 0 0,4 0 0 0,-1 0 0 0,0-3 0 16,1 3 0-16,-4 0 0 0,1 0 0 0,2-4 0 0,-2 4 0 0,2 0 0 16,-2 0 0-16,-1-2 0 0,3 2 0 0,-2 0 0 0,-1 0 0 0,0 0 0 15,0 0 0-15,0 0 0 0,0 0 0 0,-3 0 0 0,3 0 0 0,-1 0 0 16,-2 0 0-16,0 0 0 0,2 0 0 0,-2 0 0 0,0 0 0 0,2 0 0 16,-4 0 0-16,3 2 0 0,2-2 0 0,-5 4 0 0,5-4 0 0,-2 0 0 15,-3 3 0-15,3-3 0 0,-1 4 0 0,-1 0 0 0,1-1 0 0,-1 1 0 16,-1-4 0-16,1 7 0 0,-1-7 0 0,1 4 0 0,-3-1 0 15,2 1 0-15,-2-2 0 0,3 2 0 0,-3-1 0 0,0-3 0 0,3 4 0 16,-3 0 0-16,5-1 0 0,-4 1 0 0,0-4 0 0,5 3 0 0,-5 1 0 16,-1-4 0-16,3 4 0 0,-3-4 0 0,6 3 0 0,-6 1 0 0,1-4 0 15,2 2 0-15,0 3 0 0,0-3 0 0,-2 2 0 0,-1 0 0 0,6-4 0 16,-6 7 0-16,3-4 0 0,-2 1 0 0,-1-1 0 0,6 5 0 0,-6-1 0 16,2-5 0-16,-1 2 0 0,-1 3 0 0,2 0 0 0,-2-3 0 0,2 3 0 15,-3 0 0-15,-2-3 0 0,4 2 0 0,-1-3 0 0,-2 5 0 0,0-5 0 16,-2 1 0-16,4-1 0 0,-4 1 0 0,4 0 0 0,0-1 0 0,0 1 0 15,1-2 0-15,-1 2 0 0,2-1 0 0,1 1 0 0,1 0 0 0,2-1 0 16,-2 1 0-16,0 3 0 0,2-3 0 0,-2 3 0 0,0 0 0 0,2-1 0 16,1-2 0-16,-6 3 0 0,6 3 0 0,-1-2 0 0,1-1 0 0,-2-1 0 15,2 5 0-15,0-4 0 0,0 4 0 0,3-4 0 0,-2 2 0 0,-1-1 0 16,0 2 0-16,4 1 0 0,-4-1 0 0,3-3 0 0,-2 4 0 16,2 0 0-16,0-2 0 0,-3 2 0 0,4-4 0 0,-4 4 0 0,1 0 0 15,2-2 0-15,-2 2 0 0,-1 0 0 0,4 0 0 0,-1-2 0 0,-1 2 0 16,0 0 0-16,1 0 0 0,1-2 0 0,-3 6 0 0,4-5 0 0,0 1 0 15,-4 0 0-15,4 2 0 0,-1 1 0 0,1-3 0 0,-4 3 0 0,4 0 0 16,-1-3 0-16,1 2 0 0,-1 1 0 0,3 1 0 0,-6-2 0 0,6 1 0 16,-3 1 0-16,3-1 0 0,0-1 0 0,-3 1 0 0,3 1 0 0,-1-5 0 15,1 4 0-15,-1 0 0 0,1-4 0 0,2 4 0 0,-3 1 0 0,3-6 0 16,0 6 0-16,-3-1 0 0,3-1 0 0,0 2 0 0,0-1 0 0,-3 0 0 16,3 0 0-16,0 0 0 0,-1 0 0 0,3 3 0 0,-2-3 0 0,0 3 0 15,0-2 0-15,2 3 0 0,-2-4 0 0,-1 3 0 0,3-3 0 16,0 3 0-16,0-3 0 0,0 1 0 0,0 2 0 0,0-3 0 0,0 0 0 15,0-1 0-15,0 2 0 0,3-1 0 0,-1-1 0 0,-2 2 0 0,2-1 0 0,0-1 0 16,0 2 0-16,1-1 0 0,-1-1 0 0,0 2 0 0,3-1 0 16,-3-1 0-16,2 2 0 0,1 3 0 0,-1-4 0 0,1-1 0 0,-1 2 0 15,3 1 0-15,-3-1 0 0,3-1 0 0,-3-1 0 0,3 2 0 0,-1-1 0 16,4-1 0-16,-4 2 0 0,1-5 0 0,2 5 0 0,-1-6 0 0,2 2 0 16,1 0 0-16,-3 0 0 0,3-2 0 0,0-1 0 0,0 2 0 0,3 1 0 15,0-4 0-15,-2-1 0 0,5 2 0 0,-5-1 0 0,5 0 0 0,-1 0 0 16,1-3 0-16,1 3 0 0,0-1 0 0,-2-3 0 0,5 1 0 0,-2 0 0 15,-1 3 0-15,0-4 0 0,3 1 0 0,-2 0 0 0,-1 3 0 0,3-5 0 16,-2 2 0-16,2 3 0 0,-2-3 0 0,2 3 0 0,-2-4 0 0,3 1 0 16,1 3 0-16,-1-3 0 0,0 3 0 0,1-1 0 0,-1-2 0 0,0-1 0 15,0 1 0-15,2 3 0 0,1-4 0 0,-1 1 0 0,-1 0 0 0,1-1 0 16,-2 1 0-16,2-4 0 0,-2 2 0 0,3 2 0 0,-3-4 0 0,0 4 0 16,0-1 0-16,2 1 0 0,-5-4 0 0,2 3 0 0,-2 1 0 0,3-4 0 15,-4 3 0-15,3-3 0 0,-3 4 0 0,-2-4 0 0,2 4 0 16,-1-4 0-16,1 0 0 0,-3 3 0 0,0-3 0 0,-1 0 0 0,-2 0 0 15,2 0 0-15,0 0 0 0,-2 0 0 0,0 0 0 0,-1 0 0 0,-2-3 0 16,0 3 0-16,-3 0 0 0,1 0 0 0,2 0 0 0,-4-4 0 0,1 4 0 16,-4 0 0-16,3-4 0 0,-3 4 0 0,0-3 0 0,-2 3 0 0,2 0 0 15,1-4 0-15,-1 1 0 0,-2 3 0 0,0-4 0 0,0-3 0 0,0 3 0 16,-2-2 0-16,-1-1 0 0,3 0 0 0,-2 0 0 0,0 0 0 0,0-1 0 16,0-1 0-16,-3-2 0 0,3 4 0 0,-2-4 0 0,1-2 0 0,-1 2 0 15,0 0 0-15,1 0 0 0,-1 2 0 0,0-6 0 0,-1 5 0 0,0-5 0 16,1 6 0-16,0-2 0 0,-1-3 0 0,-1 4 0 0,1-1 0 0,-1 0 0 15,0 1 0-15,1 0 0 0,-2-1 0 0,2 0 0 0,-4 1 0 0,2 2 0 16,0-1 0-16,-1 2 0 0,0-4 0 0,-2 4 0 0,2 0 0 16,-2-1 0-16,-1 2 0 0,4-1 0 0,-1 0 0 0,-2 0 0 0,5 3 0 0,-5-3 0 15,3 3 0-15,0 2 0 0,3-5 0 0,-3 3 0 0,3 1 0 16,0-1 0-16,0 0 0 0,1 1 0 0,0 3 0 0,2-4 0 0,1 4 0 16,-3 0 0-16,3 0 0 0,0 0 0 0,0 0 0 0,-1-3 0 0,1 3 0 15,0 0 0-15,0 0 0 0,0 0 0 0,0 0 0 0,0 0 0 0,0 0 0 16,0 0 0-16,0 0 0 0,0 0 0 0,0 0 0 0,0 0 0 0,0 0-231 15,0 0-92-15,0 0-18 0,0 0-19 0,0 0-41 0,1 0-51 0,-1 0-74 0,0 0-78 16,4 0-17-16,-4 0 12 0,6-4 32 0,-6 4 39 0,0 0 43 0,1-4 46 16,-1 4 45-16,-1-2 46 0,-5-5 50 0,5 0 50 0,-3-1 66 0,1 1 71 15</inkml:trace>
  <inkml:trace contextRef="#ctx0" brushRef="#br4" timeOffset="36694.78">16618 9627 5 0,'3'0'124'0,"-3"0"74"0,0 0 53 0,0 0 38 0,0 0 38 0,0 0 34 16,0 0 28-16,0 0 26 0,0 0 24 0,0 0 22 0,-4 0 23 0,1 0 21 15,-1 0-83-15,1 4-144 0,-1-1-78 0,0 4-46 0,0 0-22 0,-2 1-14 16,2 1-12-16,3 2-13 0,-6 0-7 0,3 3-7 0,-2 3-6 0,2 1-7 16,-3 0-8-16,3 2-5 0,0 4-9 0,0-2-10 0,-2 2-9 0,2 1-5 15,2-1-9-15,0 1-10 0,-1-1-12 0,3-2-12 0,-1-2-14 0,1-2-13 16,1-1-17-16,2-3-17 0,-1-3-19 0,0 0-20 0,1-2-18 15,1-1-22-15,0-5-23 0,0 1-24 0,2-4-55 0,-2 0-64 0,3-4-63 0,-3-3-57 16,0 1-13-16,3-1 7 0,-3-8 22 0,6 1 26 0,-6 1 31 0,3-5 33 0,0 0 35 16,-3-3 37-16,3 0 39 0,-6 0 42 0,3-4 58 0</inkml:trace>
  <inkml:trace contextRef="#ctx0" brushRef="#br4" timeOffset="36872.83">16676 9614 11 0,'6'-22'133'16,"-5"2"66"-16,2 2 48 0,-2 3 37 0,5-1 35 0,-6 1 30 0,0 4 29 15,0 2 25-15,0 2 25 0,0 3 21 0,0-3 21 0,0 3 19 0,0 4-93 16,0 0-155-16,-6 4-74 0,5-1-33 0,-3 5-20 0,1-1-11 0,0 2-9 15,2 9-9-15,-5-3-8 0,2 5-7 0,3 2-4 0,-5-2-5 0,2 9-6 16,3-5-1-16,-2 3-4 0,-1 6-6 0,1-2-4 0,-1 0-6 0,1 0-5 16,3 2-7-16,-1-2-10 0,-2-4-10 0,3 2-18 0,0-1-17 0,3-3-20 15,-2-5-23-15,2 2-28 0,0-5-28 0,1-3-33 0,0-3-34 0,0-2-80 0,3-5-95 16,0 0-66-16,0-4-43 0,0 0-8 0,-2-4 11 0,2-2 21 0,-3-8 29 16,3 3 32-16,0-7 38 0,-3 1 40 0,2-1 42 0,-5-2 47 0,3-5 51 15,-4 0 72-15</inkml:trace>
  <inkml:trace contextRef="#ctx0" brushRef="#br4" timeOffset="37062.88">16791 9435 17 0,'5'-18'155'0,"2"-2"82"0,-3 5 58 0,-1-3 40 0,0 5 31 16,-3-1 26-16,-3 7 21 0,0-4 19 0,-1 7 18 0,0 2 16 0,0 2 22 15,0 0 20-15,1 6-101 0,-1-3-169 0,1 12-93 0,-1-4-55 0,1 5-25 0,-1 6-8 16,0-2 0-16,0 5-1 0,1 3 5 0,0 3 4 0,-1 2 1 16,3 1 1-16,1 5 1 0,-3-4-6 0,3 6-5 0,-3-1-6 0,3-2-6 15,3 1-7-15,0-1-8 0,-3 0-7 0,1-3-12 0,3 0-18 0,-1 1-21 0,1-5-23 16,0-7-30-16,3 1-28 0,0-4-35 0,0-4-32 0,1-2-62 0,2-5-73 15,-2-3-83-15,2 0-83 0,-2-7-34 0,2 0-3 0,1-7 16 0,-4 0 25 16,-2-3 33-16,2-5 35 0,-3 1 42 0,2-4 42 0,-5 1 45 0,-1-4 47 0,3 4 65 16,-3-8 69-16</inkml:trace>
  <inkml:trace contextRef="#ctx0" brushRef="#br4" timeOffset="37247.92">16882 9585 17 0,'1'-10'148'0,"-1"-1"70"0,3 1 45 0,-2 6 26 0,-1 1 26 15,0 3 23-15,0 0 26 0,0 0 26 0,-4 3 24 0,3 4 25 0,-2 4 22 0,0 0 23 16,2 6-96-16,-2 1-166 0,2 2-77 0,1 2-35 0,-6 2-7 0,5 1 6 15,-2 2 4-15,2 1 0 0,-2 1-5 0,0 2-6 0,3 0-6 0,-1 0-7 16,1 1-6-16,0 0-6 0,-3-1-5 0,3 1-10 0,3-4-6 0,-3 3-9 16,1-2-11-16,-1-5-16 0,6 1-18 0,-5-1-26 0,3-6-22 0,2-1-26 15,-1-3-31-15,2-3-29 0,0-4-39 0,0-5-38 0,-3-2-95 0,6-2-115 16,-5-9-60-16,2 4-35 0,0-7 0 0,2-3 14 0,-4-1 26 0,2-4 32 16,-6 2 35-16,3-4 39 0,-1-1 42 0,0 1 42 0,-3-1 53 0,0 1 54 0,0 2 83 15</inkml:trace>
  <inkml:trace contextRef="#ctx0" brushRef="#br4" timeOffset="37396.95">16974 9855 5 0,'5'0'121'15,"-3"3"68"-15,1 4 46 0,-2 1 38 0,2 1 33 0,-1 2 27 0,-2 3 29 16,2 1 23-16,1 2 25 0,-1-3 22 0,-2 6 23 0,2 2 22 0,-2-2-81 0,3 2-143 16,-3 3-70-16,1-1-33 0,-1 0-21 0,3 1-8 0,-1-4-11 15,-2 4-8-15,2-1-9 0,1 1-7 0,-2-5-11 0,4 2-11 0,-3-5-12 0,1 4-17 16,1-8-18-16,0 2-23 0,1-1-23 0,-1-7-26 0,3-1-32 16,-3 1-30-16,3-7-42 0,-2 0-45 0,-1-3-86 0,3-1-108 0,-3-2-55 0,3-1-29 15,-3 0 1-15,3-7 12 0,-3 4 22 0,-2-1 30 0,1-3 32 0,-3-1 35 16,0 6 41-16,0-6 45 0,0 5 51 0,-5 0 55 0</inkml:trace>
  <inkml:trace contextRef="#ctx0" brushRef="#br4" timeOffset="37479.97">17117 10289 27 0,'2'14'79'0,"-2"-3"6"15,0-2-16-15,0 2-21 0,0-4-23 0,0 0-13 0,0-7-5 0,0 0-4 0,0 0-1 16,0 0-2-16,0 0 1 0,-2-3-38 0,-3-8-51 0,1 4-11 0,2-6 12 16</inkml:trace>
  <inkml:trace contextRef="#ctx0" brushRef="#br4" timeOffset="37715.01">17048 9105 105 0,'6'-3'202'0,"-1"3"63"0,-3 0 44 0,3 3 32 16,-5 1 30-16,0 0 27 0,0 3 29 0,0 4 27 0,-2 2 28 0,-1 1 23 15,1 4 27-15,2-1-72 0,-5 4-126 0,1 4-97 0,2 0-83 0,-3-1-37 16,1 1-14-16,0-1-11 0,1 1-5 0,-1-1-10 0,1-4-16 0,2 2-14 15,1-4-21-15,0-1-21 0,0 1-19 0,1-5-23 0,2-2-21 0,-1-1-23 16,3-2-24-16,-1-1-30 0,0-5-30 0,1-2-67 0,-1 0-88 0,3-2-79 16,0-2-76-16,-1-3-20 0,1-4-1 0,0 0 18 0,-1 2 24 0,1-9 27 0,0 0 32 15,-1 1 35-15,1-4 40 0,0 0 43 0,-1 0 50 0,-1-3 69 0,1-2 76 16</inkml:trace>
  <inkml:trace contextRef="#ctx0" brushRef="#br4" timeOffset="37883.06">17299 9036 20 0,'2'3'153'0,"-2"8"71"0,-2-1 51 15,-2 1 42-15,-1 3 37 0,0 3 33 0,-2-3 29 0,-1 8 30 0,1-5 29 0,-1 4 28 16,-2 0 27-16,2 4 28 0,-1-5-98 0,2 5-169 0,-2-4-81 16,0 4-39-16,3-5-22 0,-1-2-18 0,3-1-17 0,-1 1-16 0,1-7-19 15,4 2-20-15,-2-6-24 0,4-3-24 0,-2-1-31 0,0-3-32 0,6-3-37 0,1-1-39 16,0-3-45-16,1-6-41 0,2 2-91 0,-2-7-112 0,3 1-67 0,0-4-40 16,0 0-8-16,3-4 15 0,-3 1 23 0,3-5 26 0,-3 2 38 0,0-1 36 15,0-1 45-15,0 2 48 0,0 3 51 0,-3-5 57 0,3 5 79 0</inkml:trace>
  <inkml:trace contextRef="#ctx0" brushRef="#br4" timeOffset="38038.08">17528 8832 30 0,'7'-2'166'0,"0"2"68"0,-3 2 48 0,0 3 39 0,-1-3 31 16,-3 2 32-16,0 7 28 0,-3-1 28 0,0 1 24 0,-1 3 25 0,3 3 20 15,-5-2 21-15,1 5-103 0,-2 2-173 0,-3-2-78 0,3 2-32 0,-1 2-15 16,-2 1-8-16,5-1-9 0,-5 0-10 0,3 1-9 0,2-1-12 0,-2-2-13 16,1-2-14-16,2-2-23 0,3-4-26 0,1 0-30 0,0 0-29 0,0-7-36 15,1 0-34-15,3-3-44 0,2-2-48 0,-2-2-109 0,0 0-140 0,6-2-54 0,-5-2-20 16,2-3 5-16,3-4 16 0,-2 1 28 0,-1 0 33 0,1-5 37 0,-1-2 40 15,0 2 44-15,3-5 49 0,-5 2 55 0,2 1 63 0</inkml:trace>
  <inkml:trace contextRef="#ctx0" brushRef="#br4" timeOffset="38210.11">17794 8896 1 0,'10'7'116'0,"-4"-4"89"0,-1 5 57 0,-3 1 42 0,-2-2 36 16,0 4 33-16,-5 4 31 0,-2-6 29 0,1 6 29 0,0-1 27 0,-4 4 30 0,4-5 25 15,-1 5-72-15,-2 3-133 0,2-4-89 0,1 4-68 0,-3-3-33 16,5 0-17-16,0-1-13 0,-3-3-14 0,2-1-20 0,5 2-20 0,-2-8-19 15,2 3-23-15,2-6-23 0,-2 0-23 0,2-1-29 0,5-6-27 0,-3 3-35 0,3-8-38 16,2 5-38-16,2-8-40 0,-2-2-90 0,2-1-117 0,0-1-53 0,0-3-23 16,3 1 1-16,-1-4 16 0,0 0 23 0,-2 0 28 0,3-3 34 0,-1 2 36 15,-2 2 44-15,2-5 50 0,-2 4 50 0,1 0 57 0,-1 0 85 0</inkml:trace>
  <inkml:trace contextRef="#ctx0" brushRef="#br4" timeOffset="38355.17">18075 8773 32 0,'4'4'136'15,"0"-4"54"-15,-1 4 42 0,-2 3 34 0,-1-1 34 0,0 5 33 0,0-1 30 16,-1 1 33-16,-2 2 27 0,1-2 28 0,-3 7 10 0,-1-5 1 0,4 2-74 15,-2 3-120-15,-3-2-58 0,2 2-27 0,-1-3-18 0,1 2-16 0,0-3-17 16,1 4-17-16,2-8-20 0,-3 4-18 0,5-3-24 0,-1 2-25 0,1-6-30 16,0 0-30-16,1-3-38 0,-1-1-40 0,5 1-71 0,-5-4-83 0,6-4-94 15,-1 1-96-15,1-4-38 0,4 0-10 0,-3-1 6 0,1-1 16 0,1-2 26 0,-3-3 31 16,4-3 36-16,-2 2 39 0,2-3 47 0,-2 5 51 0,2-5 68 0,-5 0 74 16</inkml:trace>
  <inkml:trace contextRef="#ctx0" brushRef="#br4" timeOffset="38528.18">18351 8752 68 0,'4'11'168'0,"-3"-1"63"0,-1 1 46 16,0 2 42-16,0 2 39 0,-1-4 37 0,-2 5 35 0,-1-1 32 16,0 3 30-16,-2-1 30 0,2 0 29 0,-3 0-52 0,3 1-101 0,0 4-87 0,-3-5-81 15,3 1-44-15,0-4-22 0,1 3-24 0,3-3-24 0,-3-3-23 0,3-1-26 16,3 0-25-16,0-3-28 0,-2 1-25 0,5-5-29 0,-1-3-29 0,2 0-32 16,3-3-31-16,-2-1-38 0,2-3-35 0,1 0-37 0,0-4-76 0,0 1-90 15,1-4-58-15,-1 0-42 0,3 4-2 0,0-8 11 0,-1 0 26 0,-1 1 30 16,-1 3 35-16,0-4 36 0,1 1 45 0,-2 3 45 0,-2-3 50 0,3 2 50 15,-4 1 71-15</inkml:trace>
  <inkml:trace contextRef="#ctx0" brushRef="#br4" timeOffset="38675.21">18585 8794 19 0,'7'-4'114'0,"-2"4"61"0,-5 0 44 0,2 4 39 16,-2-1 35-16,0 5 34 0,0-1 33 0,0 0 32 0,0 0 28 0,-2 4 27 15,0 2 24-15,-1-2-28 0,1 3-61 0,-3 0-69 0,4 0-71 0,-4 4-38 16,0-5-21-16,1 1-18 0,2 1-15 0,-3 2-14 0,1-3-15 0,2-1-14 16,0 2-10-16,-1-1-14 0,1 0-9 0,2 0-11 0,0-4-12 0,0 5-17 15,0-6-21-15,0 6-26 0,0-8-26 0,2 4-31 0,1-4-31 0,-1-1-36 16,0-3-40-16,2 5-80 0,1-8-97 0,-3 3-81 0,2-3-66 0,3-3-23 15,0-1 0-15,-3-3 18 0,3 1 26 0,-3-5 34 0,3 0 37 0,2-3 43 0,-4 1 46 16,-1-5 47-16,5 3 55 0,-3-2 72 0</inkml:trace>
  <inkml:trace contextRef="#ctx0" brushRef="#br4" timeOffset="38849.25">18834 8896 18 0,'0'10'150'0,"-2"1"74"0,0 2 56 15,-2 2 47-15,1-1 39 0,-4-1 37 0,3 2 34 0,-3 3 32 0,1-1 30 16,1 0 30-16,-2-2 25 0,1 2 25 0,1 1-101 0,4-2-172 0,-4-1-92 15,3 3-46-15,-3-9-32 0,5 6-24 0,0-4-26 0,0 3-23 0,0-8-26 0,2 1-28 16,1 4-30-16,1-8-28 0,0 1-32 0,1-4-30 0,1 0-35 16,1 0-37-16,0-4-67 0,0 1-82 0,1-4-83 0,2-4-83 0,-2 5-26 0,2-8 4 15,1-1 15-15,-3 1 29 0,2 1 31 0,1-5 35 0,-6 3 39 0,5-2 40 16,-2 0 48-16,-1 0 50 0,0 2 68 0,0 1 75 0</inkml:trace>
  <inkml:trace contextRef="#ctx0" brushRef="#br4" timeOffset="39005.28">19034 8934 1 0,'7'4'108'16,"-3"3"77"-16,2 0 55 0,-5 0 43 0,2 3 39 0,-2 1 36 0,-1-1 34 15,0 1 31-15,-1 0 28 0,1-1 27 0,-3 4 29 0,2 4 27 0,1-8-71 16,-3 4-126-16,0 4-79 0,2-5-48 0,-2 1-31 0,0 3-20 0,2-2-16 16,-2-1-20-16,3-1-16 0,0 2-15 0,0-5-14 0,0 1-16 0,0 0-23 15,3-1-25-15,-2-3-29 0,-1 0-32 0,6-4-32 0,-5 1-28 0,2 0-40 16,1-4-36-16,0 0-71 0,2 0-85 0,-2-4-86 0,0-3-80 0,0 0-27 16,3 0-2-16,-3-1 18 0,3-1 26 0,-3-2 33 0,2-3 38 0,-5-1 38 0,3 2 45 15,2-1 49-15,-2-1 51 0,0-2 72 0,0 3 75 0</inkml:trace>
  <inkml:trace contextRef="#ctx0" brushRef="#br4" timeOffset="39153.33">19245 8983 1 0,'3'4'109'0,"0"7"72"0,-3-4 49 16,0 2 41-16,0 2 35 0,-3 0 35 0,0 0 32 0,3 2 31 0,-4 1 28 15,3 1 26-15,-2-2 27 0,0 1 22 0,-1 1-74 0,2-2-135 0,-3 1-76 16,5 1-47-16,-1-1-28 0,-5-1-19 0,6 1-26 0,-1-3-23 0,-2 3-30 16,3-7-33-16,0 3-36 0,0-2-38 0,0 1-42 0,3-5-44 0,-2 0-94 15,-1-1-120-15,0-3-70 0,0 0-50 0,7-3-14 0,0-1 4 0,0 0 15 0,-3-2 24 16,0-1 31-16,3 0 34 0,0-7 43 0,-3 4 43 0,3-5 50 0,-3 5 52 15,3-7 81-15</inkml:trace>
  <inkml:trace contextRef="#ctx0" brushRef="#br4" timeOffset="39312.36">19450 9155 11 0,'0'21'139'16,"-2"-4"82"-16,0 1 60 0,-1 0 48 0,-1 2 40 0,2-2 39 0,-1-4 30 0,-1 7 30 15,2-8 24-15,0 5 22 0,-1-3 19 0,1 1 17 0,0 2-101 0,2-3-169 16,0-2-106-16,-2 1-80 0,2-3-61 0,2 0-56 0,-2-1-57 0,2-3-59 15,0-4-120-15,-2-3-152 0,5 0-66 0,-5 0-27 0,4-3-1 0,1-1 6 16,-3-3 18-16,2-3 21 0,1-1 32 0,-3 1 36 0,0-5 46 0,3 2 51 0,-3-5 56 16,0 0 62-16</inkml:trace>
  <inkml:trace contextRef="#ctx0" brushRef="#br4" timeOffset="39497.4">19632 9246 26 0,'0'18'171'0,"0"-5"84"0,0 5 63 15,-2-4 49-15,2 3 43 0,-5 1 39 0,4 0 33 0,-2-1 31 0,0 1 23 16,2 2 28-16,-4 2 19 0,3-5 21 0,-1 4-116 0,2-1-195 0,-4 2-106 16,5-4-61-16,-2-1-46 0,-1 1-36 0,2-5-35 0,1-2-38 0,0-1-37 15,0-2-34-15,0-1-31 0,0-5-33 0,0-2-38 0,0 0-48 0,1-2-99 16,4-2-127-16,-3 1-48 0,1-8-15 0,-2 4 11 0,4-4 23 0,-3-2 32 16,1 2 37-16,-2-3 43 0,5-3 40 0,-5 2 44 0,2 1 44 0,-1-3 53 0,3-1 60 15</inkml:trace>
  <inkml:trace contextRef="#ctx0" brushRef="#br4" timeOffset="39663.44">19708 9333 97 0,'1'4'188'0,"2"3"63"16,0 0 47-16,-3-1 42 0,0 5 40 0,0 0 34 0,0 3 34 0,-3-1 33 16,3 5 30-16,-3-3 29 0,3 5 29 0,-1-2-65 0,1 2-120 0,-3 2-87 15,3-2-68-15,0 2-39 0,0-2-24 0,0 2-22 0,0-4-16 0,3 2-16 16,-3-2-19-16,1-1-13 0,2 1-14 0,0-5-20 0,-3 2-17 0,1-1-27 16,3-3-28-16,-4 2-26 0,6-6-32 0,-5 4-26 0,-1-8-28 0,6 5-27 15,-5-8-30-15,-1 0-42 0,0 0-45 0,4 0-100 0,2-4-121 0,-5-3-44 16,2 3-9-16,-2-6 17 0,5 2 27 0,-5-1 35 0,2-2 36 0,0-3 42 15,-2 4 41-15,3-4 44 0,-1 3 48 0,0-4 56 0,-2 2 62 0</inkml:trace>
  <inkml:trace contextRef="#ctx0" brushRef="#br4" timeOffset="39818.48">19858 9638 1 0,'6'10'107'0,"-6"1"73"0,1-1 53 0,-1 4 40 0,3 1 36 16,0-6 33-16,-3 6 30 0,1-1 31 0,3-3 27 0,-1 2 28 0,0 1 23 15,-3-3 24-15,0 2-75 0,0 2-132 0,0-1-79 0,1-3-51 0,-1 2-33 16,0-2-19-16,3 0-25 0,-2-2-27 0,-1 2-28 0,3-4-31 0,0 0-39 15,-2 0-38-15,-1-3-43 0,0-4-47 0,0 0-107 0,0 0-138 0,0 0-61 16,6-7-20-16,-5 3 0 0,2-3 11 0,-2-4 21 0,-1 2 26 0,6-2 34 16,-5-3 36-16,2 3 42 0,-2-2 45 0,2-2 52 0,0 1 58 0</inkml:trace>
  <inkml:trace contextRef="#ctx0" brushRef="#br4" timeOffset="40006.53">20065 9627 1 0,'5'4'108'0,"0"6"73"0,-3 1 54 0,0 2 45 0,1 2 44 16,-3-1 39-16,0-1 38 0,0 2 36 0,0 2 36 0,0 4 33 0,-3-3 31 15,3 0 33-15,-2 2-70 0,2-2-130 0,-2 3-72 0,-1-3-42 0,3 2-29 16,0 1-25-16,0-4-18 0,0 1-22 0,0 0-18 0,0-1-21 0,0-3-16 16,0 1-21-16,3-2-17 0,-1-2-21 0,-2 0-24 0,2-4-26 0,1 0-27 15,-3-1-27-15,0-2-25 0,0-4-23 0,0 0-29 0,0 0-28 0,4 0-33 16,-2-4-35-16,0-2-66 0,2-1-73 0,1-4-84 0,-3 0-85 0,2 0-22 0,-1-2 7 16,1-1 23-16,-1 0 32 0,-1-3 34 0,0 2 36 0,2-3 41 0,-4 1 44 15,3 0 48-15,-1 2 53 0,0 2 69 0,1-1 70 0</inkml:trace>
  <inkml:trace contextRef="#ctx0" brushRef="#br4" timeOffset="40152.56">20183 9778 7 0,'7'0'127'0,"-2"0"78"0,-1 7 53 0,3-3 43 0,-5 3 40 16,2-1 35-16,1 5 36 0,-3 3 33 0,0 3 31 0,0-6 30 0,1 7 29 16,-3-4 27-16,2 3-81 0,-2 1-148 0,2-1-82 0,-2-3-50 0,2 4-23 15,-2-1-19-15,0 1-15 0,0-2-19 0,2 2-17 0,1-1-15 0,-3-2-16 16,0-1-15-16,2 4-23 0,-2-8-25 0,2 4-29 0,0-3-30 0,-2-4-32 16,0-1-33-16,3 1-38 0,-1-3-35 0,-2-4-59 0,0 0-67 0,0 0-96 15,0 0-105-15,0-7-40 0,0-1-9 0,0-1 16 0,0-2 24 0,0 0 35 16,0 0 40-16,2-2 41 0,0-1 45 0,1-1 48 0,1 2 52 0,-2-1 64 0,3-1 70 15</inkml:trace>
  <inkml:trace contextRef="#ctx0" brushRef="#br4" timeOffset="40284.58">20352 9973 7 0,'5'8'126'0,"2"6"77"0,-3 0 53 0,-2-1 44 0,0 2 39 15,1 3 35-15,-3-1 35 0,1 4 32 0,-1 0 31 0,0 4 29 16,0-5 28-16,0 5 26 0,0-4-88 0,0 4-150 0,0-1-91 0,0 1-49 0,0-5-39 16,3 2-29-16,-1-2-33 0,-2 2-34 0,0-5-48 0,0 1-53 15,2-4-100-15,-2-1-123 0,3 2-105 0,-3-6-95 0,0-2-38 0,0 4-8 0,0-4 5 16,-3 0 15-16,1-3 23 0,-3 0 30 0,4-4 35 0,-6 3 43 0,3 1 52 15,-3-4 59-15,-3-4 83 0,4 1 89 0</inkml:trace>
  <inkml:trace contextRef="#ctx0" brushRef="#br4" timeOffset="47742.89">17205 9200 52 0,'-8'-3'222'0,"-3"-7"98"15,0 3 71-15,-5-8 52 0,0 1 42 0,-1 1 35 0,-3-5 32 0,2 3 32 16,-4-5 33-16,2-1 30 0,-5 0 29 0,3 0 29 0,0-3-138 0,-3-2-230 16,1 2-121-16,0-3-64 0,-4-5-30 0,-1 0-16 0,2-2-3 0,-8-1-7 15,2-1-3-15,-3-6-6 0,2 0-11 0,-6-6-54 0,-2-1-22 0,-2-4 0 16,0-3 0-16,-3-4 0 0,1-6 0 0,-1 0 0 0,1-12 0 0,1-2 0 15,3-4 0-15,2-7 0 0,5 0 0 0,6-8 0 0,4-1 0 0,6-2 0 16,2-4 0-16,10 6 0 0,3-6 0 0,4 2 0 0,7 2 0 0,3-3 0 16,1 6 0-16,1 2 0 0,5 2 0 0,-1 4 0 0,8 0 0 0,-5 4 0 15,3 3 0-15,0 7 0 0,0 4 0 0,3-1 0 0,0 8 0 0,-1 2 0 16,0 4 0-16,1 5 0 0,-1 2 0 0,1 8 0 0,-6 3 0 16,4 3 0-16,-3 1 0 0,0 6 0 0,-4 1 0 0,-1 3 0 0,0 3 0 15,-1 4 0-15,0 0 0 0,-2 1 0 0,-2 2 0 0,-2 1 0 0,3 2 0 16,-1 1 0-16,-5 1 0 0,2-2 0 0,0 5 0 0,0-1 0 0,-3 5 0 15,0-5 0-15,2 4 0 0,-5 0 0 0,2 0 0 0,-2 3 0 0,-1-2 0 16,3 1-58-16,0 3-26 0,-3-2-14 0,0 4-16 0,0-3-17 0,0 3-19 16,0 0-19-16,0-4-17 0,0 4-15 0,0 0-15 0,0-4-17 0,0 4-16 15,0 0-12-15,0 0-17 0,0 0-16 0,-6 0-57 0,2 4-73 0,3 0-47 16,-2-1-35-16,0 1 1 0,2-2 21 0,-2 5 29 0,2-3 32 0,-2 0 38 0,0-1 40 16,-1 1 39-16,4-4 40 0,-1 3 41 0,-5-3 46 0,6 0 65 0</inkml:trace>
  <inkml:trace contextRef="#ctx0" brushRef="#br4" timeOffset="48080.97">16430 5231 47 0,'0'0'208'0,"0"0"85"0,2 0 55 16,-2 0 42-16,0 0 29 0,0 0 25 0,4 0 23 0,3 0 21 0,0-3 23 16,0 3 22-16,-3 0 22 0,0-4 22 0,6 4-132 0,-4-3-218 0,5 3-103 15,1 0-43-15,-1-4-16 0,0 0-5 0,1 1 2 0,2-1 7 0,1 2-2 16,2-2 1-16,-2 1-2 0,0-5-3 0,3 5-5 0,-3 3-4 0,3-4-6 16,-1 1-3-16,-5 3-3 0,3 0-5 0,-1 7-1 0,-3-4 1 0,0 1 0 15,-4 7 0-15,3-2 2 0,-5 6 0 0,1-1 0 0,-5 3 0 0,2 1 1 16,-3 2-4-16,-3 5-1 0,2-1-4 0,-5 2-5 0,2 5-5 0,0-4-12 15,-3 2-18-15,0 2-25 0,-1 0-33 0,1 2-41 0,-1-2-47 0,-2 4-98 16,3-8-125-16,-4 9-104 0,4-5-95 0,-4-3-35 0,4 1-9 0,-4-5 12 16,0 1 19-16,0-8 31 0,-1-3 37 0,-2-3 46 0,0-1 52 0,-4-10 61 15,6 0 66-15,-6-8 92 0,0-1 97 0</inkml:trace>
  <inkml:trace contextRef="#ctx0" brushRef="#br4" timeOffset="49206.28">17046 4938 16 0,'2'-8'147'15,"-2"-2"72"-15,0-1 52 0,-2 0 41 0,-1-2 39 0,1 2 32 0,0 0 32 0,-2 2 31 16,-1-2 31-16,3-3 29 0,-5-1 30 0,3 6 31 0,0-2-94 16,-1-3-158-16,0 4-81 0,-1-1-32 0,1 0-18 0,1 4-11 0,-3-4-7 0,3 9-9 15,0-3-13-15,-1 3-11 0,0-2-13 0,1 4-12 0,1 4-12 0,-1 3-12 16,3-5-10-16,-5 13-7 0,5-5-11 0,-2 7-7 0,1 1-8 0,2 6-9 16,0 1-7-16,0 7-5 0,0 0-3 0,0-1-2 0,2 4 0 0,2 0-1 15,2-1-6-15,-2-1-6 0,0 1-12 0,5-2-16 0,2-5-18 0,-5-2-20 16,6-4-23-16,1 0-24 0,-2-6-25 0,5-6-22 0,-3 2-27 0,3-4-28 15,-1-7-27-15,3 0-27 0,-5-3-41 0,5-4-44 0,-5-3-60 0,3-4-61 16,-5-1-33-16,2-3-19 0,-2 1 10 0,-2-4 28 0,0 0 45 0,-5-4 53 16,3 5 71-16,-2-2 81 0,-3 2 78 0,0-2 78 0,-2 2 73 0,0 2 69 15,0 5 77-15,-2-5 87 0,0 7 73 0,0 0 73 0,2 2 50 0,-5 1 41 0,5 1 19 16,-5 7 9-16,4-3-24 0,1 3-40 0,0 0-58 0,-3 3-65 16,1 1-53-16,2 3-42 0,0 0-33 0,0-1-25 0,2 5-21 0,1 0-16 0,-2 0-13 15,4 2-10-15,0-2-7 0,1-1-4 0,-1 1-7 0,2 0-7 16,-1-5-9-16,5 1-5 0,-5 0-7 0,5-3-7 0,-1 0-1 0,1-4-5 0,2 0 1 15,-1-4-5-15,-1-3-3 0,0 0 1 0,0-1-6 0,0-5-2 0,0-1-3 16,-3-1 1-16,2-1-1 0,-2-2-2 0,-4 1-1 0,2-5-1 0,-2 2-2 16,-1-2-2-16,-6 2 1 0,0 2-2 0,2 0 1 0,-9 5-1 0,3-5 0 15,-4 4 0-15,0 4-2 0,0-1 1 0,0 0-2 0,-2 4 1 0,1 4-2 16,0-5-3-16,1 8-3 0,1-2-3 0,-1 2-6 0,4 2-3 0,1-2-3 16,1 8-4-16,1-5-4 0,2 4-5 0,2 4-7 0,0-4-11 0,0 3-11 15,2 4-16-15,2 1-16 0,1-6-14 0,1 6-14 0,1-1-16 0,3-3-14 16,1 2-15-16,-3 1-14 0,3-3-16 0,0 0-8 0,3-1-11 0,0 0-5 15,-2-3-1-15,2 1 1 0,1-1 3 0,-1-5 6 0,0 6 7 0,-2-8 14 16,5 3 17-16,-5 1 23 0,-1-4 28 0,0-4 31 0,0 4 32 0,0-3 33 16,-4-1 35-16,3 0 30 0,-3 2 31 0,-3-5 29 0,0-1 28 0,-1 5 27 15,-2-4 27-15,-1 0 20 0,0-1 16 0,0-1 7 0,-1 2 3 0,-2-4-5 16,-1-4-6-16,1 6-14 0,-1-2-13 0,0-3-19 0,0-1-16 0,-2 6-17 16,2-6-15-16,1 1-15 0,-1 1-17 0,3-2-12 0,-2 5-14 0,0 0-13 15,2-5-13-15,-2 5-11 0,3-1-8 0,0 5-7 0,0-5-7 0,3 4-9 16,-2 0-9-16,2 0-13 0,0-1-13 0,-2 1-15 0,3 5-17 0,2-5-19 15,-2-1-17-15,0 5-23 0,0-4-21 0,3 3-21 0,0-3-24 0,-3 3-27 16,3-2-33-16,-3 3-59 0,3-5-74 0,3 5-53 0,-5-1-40 0,2 1-3 16,0 3 16-16,3-4 26 0,-5 4 31 0,1-3 35 0,-1 3 35 0,2 3 39 0,0-3 39 15,-3 4 43-15,2-1 48 0,-5-3 62 0</inkml:trace>
  <inkml:trace contextRef="#ctx0" brushRef="#br4" timeOffset="49590.37">17692 4584 1 0,'-1'-7'114'0,"1"0"87"0,-3 0 61 15,0-1 49-15,3 6 36 0,-1-5 32 0,-2 3 27 0,3 0 27 0,0 4 28 0,0 0 26 16,0 0 26-16,4 0 28 0,2 0-72 0,-1 8-131 0,1-1-84 16,2 3-69-16,1 0-31 0,3 5-15 0,0 2-11 0,-1 4-2 0,5-1-4 0,0 6-4 15,-3-2-6-15,5 3-9 0,-3 5-7 0,1-4-11 0,-1 3-8 16,1 5-8-16,0-1-11 0,-1 0-6 0,-2 0-7 0,1-3-6 0,-1-1-3 0,-2 0-5 16,0-2-3-16,0-2-3 0,-4-2 1 0,2-8-3 0,-2 4-1 0,-1-7 0 15,-1 1 3-15,-1-6 5 0,0-2 2 0,-4 1 5 0,3-5-2 0,-3-3 1 16,0 0-4-16,-4-3 0 0,-1-5-5 0,0-1-3 0,-1-6-2 0,-3-3-5 15,0 2-4-15,-2-9-5 0,0 0-8 0,-2-2-12 0,-1-5-7 0,-1-3-11 16,-1 0-4-16,-4-3-5 0,0-2-2 0,-2-2-1 0,2-2-1 0,-3 2-1 16,4-5 2-16,-2 3 0 0,4-2 2 0,1 1 2 0,5 3 2 0,3 2 1 15,3 5 4-15,3 1 4 0,2 2 1 0,2 5 1 0,4 5 4 0,1 2 0 16,3 2 4-16,-2 4-1 0,1 6 4 0,4 1 6 0,-2 5 3 0,0 4 5 16,3-2 7-16,-3 7 4 0,0 4 11 0,0 4 4 0,0-6 10 0,-2 6 6 15,0 2 10-15,0 0 6 0,-3 5 6 0,1-2 4 0,-2 5 1 0,-3-1 3 16,2 2-3-16,-1-2-5 0,-3-3-4 0,2 7-7 0,-2-7-8 0,-2 3-10 15,2-2-19-15,-3-5-20 0,3 1-21 0,0-2-24 0,-2-1-28 0,0-5-31 16,0-2-34-16,2-1-36 0,-5-5-47 0,3 2-44 0,2-4-88 0,-7-4-106 16,3 2-80-16,-1-5-66 0,-1-1-13 0,1-2 14 0,1-5 24 0,-3 2 36 15,5-1 39-15,-5-4 45 0,3 1 52 0,-1-4 52 0,3 4 59 0,-2-5 62 16,2 2 81-16</inkml:trace>
  <inkml:trace contextRef="#ctx0" brushRef="#br4" timeOffset="50033.47">17908 4272 26 0,'4'8'168'0,"1"-5"79"0,-1 3 57 0,-2 1 46 15,1 1 43-15,-1 2 38 0,0 1 36 0,0 2 35 0,-2 2 34 0,2-1 33 16,1-1 34-16,-1 5 29 0,0 0-104 0,0-1-183 0,3 1-91 0,-3-1-42 16,3 1-29-16,-3 0-16 0,4-5-15 0,-1 1-17 0,1-3-14 0,-1 2-13 15,4-5-15-15,-2-1-14 0,-1-4-18 0,1 1-13 0,2-4-20 0,-1-4-16 16,2 1-19-16,-2-4-15 0,1-3-17 0,0-5-15 0,0-2-13 0,-3 0-9 16,4-1-11-16,-4-4-8 0,-1-2-5 0,2 4-4 0,-6-5-3 0,3 4 3 15,2 0 5-15,-6-1 5 0,1 5 11 0,-1 3 12 0,0 1 10 0,0-2 12 16,0 1 11-16,0 7 11 0,0 1 10 0,0-1 8 0,0-1 7 0,0 8 5 15,0 0 6-15,0 0 6 0,0 0 7 0,0 0 7 0,0 0 8 0,0 4 7 16,5 0 6-16,-3 3 4 0,2-5 1 0,2 6 3 0,-5-5-1 0,3 4 2 16,2 0-1-16,-1 1 4 0,1-1-5 0,-1-5-2 0,2 5-6 0,-1-3-4 0,-1 0-6 15,2 3-5-15,-3-7-5 0,6 3-6 0,-3-3-4 0,0 0-9 16,-2-3-5-16,2 3-10 0,0-4-7 0,0-3-8 0,0 0-7 0,0 1-4 0,-2-1-8 16,2-4-8-16,-1-3-7 0,-1 4-6 0,1-1-7 0,-2-3-1 0,0 3-2 15,0 1 1-15,0-1 3 0,2 4 4 0,-5-3 7 0,5 2 2 0,-5 1 5 16,3 5 2-16,-1 2 6 0,1-4 5 0,-1 1 8 0,1 3 10 0,0 0 7 15,0 0 10-15,2 3 11 0,1 1 8 0,-3-4 8 0,3 2 8 16,-2 5 10-16,2 1 9 0,0-1 6 0,3-4 9 0,-5 8 6 0,2 0 5 0,0-5 5 16,0 5 1-16,0-1 2 0,0 5-3 0,-3-5-3 0,3 4-2 0,-3 0-5 15,-2-4-3-15,3 4-7 0,-4 1-4 0,5-6-6 0,-6 6-5 0,1-1-5 16,2-3-6-16,-3 2-5 0,-3-2-10 0,3-1-10 0,-1 1-15 0,-2-1-18 16,-1 1-17-16,-1-1-25 0,-1-2-28 0,0-1-34 0,-2 2-34 0,0-1-50 15,-2-5-50-15,-1 1-131 0,0-1-161 0,-3 1-72 0,3 0-19 0,-1-4 7 16,-1 0 21-16,-2-4 31 0,3 0 35 0,-5 1 43 0,2-8 47 0,1 0 54 15,-4 2 56-15,3-9 67 0,0 3 71 0</inkml:trace>
  <inkml:trace contextRef="#ctx0" brushRef="#br4" timeOffset="50970.68">19012 3964 2 0,'-3'-7'114'0,"3"0"74"0,0 0 55 0,-4 1 41 16,4-1 37-16,-1-1 33 0,-2 1 32 0,0 0 30 0,2-4 29 0,-2 5 29 15,-1-1 30-15,-3 0 29 0,3 0-75 0,0 3-130 0,-6 1-75 0,3-1-43 16,2 4-23-16,-2 0-13 0,-3 4-10 0,-1-1-6 0,4 1-7 0,-4 3-8 16,3 4-9-16,-2-2-9 0,-1 6-10 0,6 3-10 0,-7-2-8 0,3 6-7 15,1 2-9-15,1 1-11 0,-3 3-4 0,6-1-9 0,-3 6-7 0,6-6-9 16,-4 4-7-16,3 2-6 0,2-9-6 0,2 3-9 0,0-2-13 0,1-4-12 16,1 0-16-16,3-4-16 0,-1-2-23 0,6-5-15 0,-6 1-24 0,5-7-17 15,1-1-16-15,0 1-14 0,2-8-18 0,0 1-13 0,-2-8-13 0,2 4-9 16,0-8-6-16,-2-1 2 0,2-2 6 0,0 1 8 0,-3-8 16 0,0 4 15 15,-3-4 18-15,2 1 18 0,-5-1 17 0,2 1 20 0,-1 2 19 0,-2-2 26 16,-3 7 26-16,2-4 28 0,-3 0 26 0,0 7 26 0,0-4 22 0,-3 4 20 16,3 1 18-16,-1 2 15 0,-2 0 15 0,3 0 11 0,-1 4 10 0,-5 5 4 0,6-2 1 15,-1 1-4-15,1 3-9 0,-6 0-8 0,2 0-14 0,3 3-11 16,-2 1-14-16,0-2-13 0,-1 5-11 0,4 1-11 0,-1-1-13 0,-2 4-8 0,0-4-9 16,3 2-5-16,-1 6-6 0,1-5-4 0,0 5-5 0,0-5-1 15,0 4-5-15,1-3-2 0,-1 2-6 0,6-2-2 0,-6-1-4 0,1 1-3 0,3-1-5 16,2 1-3-16,-2-4-4 0,0-4-9 0,0 5-6 0,3-5-8 0,0 1-10 15,0-4-12-15,0 0-12 0,-2-4-12 0,2 1-15 0,0-5-12 0,3-2-11 16,-5 2-11-16,2-1-8 0,3-6-6 0,-3 5-1 0,-2-5-2 0,2 2 8 16,3 2 2-16,-3-3 9 0,-3 4 8 0,3 3 10 0,-2 0 11 0,2 0 11 15,-3 3 14-15,3 1 15 0,-1 3 13 0,-1 0 13 0,2 3 13 0,-3 1 12 16,3-1 9-16,0 1 12 0,-3-1 8 0,3 5 9 0,0-5 10 0,-3 3 5 16,3 2 10-16,-3-5 4 0,3 1 5 0,-3-1 3 0,1 1 2 0,1-1 0 15,-1-3 0-15,0 0-2 0,2 0-5 0,-6-3-6 0,6-4-5 0,-3 0-8 16,3-1-9-16,0-1-9 0,-3-6-11 0,3 1-11 0,-3-3-10 0,3-4-8 15,-3 0-11-15,3 0-6 0,-3-3-5 0,1-5-6 0,-3 1-2 0,3 1-1 16,-3-6 0-16,-2 6 1 0,4-4 2 0,-4-2 6 0,0 2 4 0,0 0 11 16,0 2 6-16,0-2 8 0,-4 3 10 0,2 1 5 0,-3-2 9 0,3 2 9 15,-3 5 10-15,-1 2 10 0,1 2 10 0,1 3 8 0,0 2 8 0,-1 6 3 16,1 0 1-16,2 3 3 0,-1 1 1 0,3 3 2 0,-2 3-1 0,0 4 4 16,-1 0 2-16,2 8-3 0,1-2-2 0,0 5-5 0,0 2-3 0,0 2-3 15,1 2-4-15,2 5 0 0,-1-2 2 0,0 4 2 0,1 4 1 0,1 1-4 16,0-1-1-16,1 0-9 0,0-1-6 0,1 5-7 0,0-3-8 0,1-2-8 15,0 1-13-15,2-4-18 0,0-2-23 0,0-1-24 0,0-8-24 0,-1 2-30 16,3-4-31-16,-2-5-31 0,2-2-29 0,3-8-34 0,-3 1-35 0,-2-4-41 16,2-4-38-16,0-3-102 0,0-4-128 0,-2-2-42 0,0-1-1 0,2-8 20 15,-5 2 33-15,4-4 38 0,-6-1 44 0,0-7 44 0,-1 7 46 0,-1-6 50 0,-2 0 52 16,0 0 55-16,-2-2 61 0</inkml:trace>
  <inkml:trace contextRef="#ctx0" brushRef="#br4" timeOffset="51603.82">19505 3338 69 0,'-2'-21'182'0,"-2"0"74"0,4 4 54 16,-2 2 43-16,-1 5 36 0,1 0 33 0,2 3 30 0,-2 3 32 0,2 4 30 0,0 0 33 15,-2 4 28-15,2 3-50 0,2 3-96 0,0 0-96 0,-2 5-97 0,2-2-51 16,1 8-25-16,-1 0-9 0,2 0-6 0,-2 3-8 0,1 5-6 0,1-1-8 16,-1-1-12-16,3 6-13 0,-1-6-9 0,-3 4-11 0,2 2-13 0,3-2-10 15,-3 0-11-15,3 0-14 0,-1-2-17 0,1-1-25 0,0-1-25 16,2-2-31-16,-3-3-34 0,4-2-31 0,-4-5-34 0,5-2-29 0,-5-2-31 0,4-4-29 16,-2-4-31-16,-1-3-56 0,3 0-66 0,-5-7-73 0,1 0-70 0,-1-4-15 15,2 2 11-15,-3-9 32 0,3 3 37 0,-4-1 42 0,1-2 42 0,0 1 71 16,-4-1 77-16,3 3 79 0,0-1 72 0,-3 1 74 0,1 5 76 0,-1 0 77 0,0-1 86 15,0 4 65-15,0 3 53 0,0 4 46 0,0 0 39 0,0 0 36 16,4 0 32-16,-1 7-4 0,0 1-26 0,-2-1-44 0,3-1-53 0,2 5-46 0,-5-1-38 16,5 5-28-16,-5-6-22 0,3 6-22 0,2-1-16 0,-1-4-20 15,1 4-19-15,-2-3-14 0,0 0-14 0,3-2-10 0,-3 2-14 0,3-4-12 16,-3 0-9-16,3-3-11 0,0 0-6 0,0-1-7 0,0-3-7 0,-2-3-5 0,1-5-5 16,1 5-2-16,-2-4-6 0,2-8-2 0,-3 6-6 0,3-6-2 0,-3 1-3 15,2-3-3-15,-2-1-4 0,-1 0-2 0,-2 1-5 0,2 0 0 0,-3 0-4 16,-3 2 3-16,3-3-3 0,-1 2 0 0,-5 5 1 0,5-4-2 0,-6 2 1 15,3 2-2-15,-2 1 2 0,1 2-3 0,-1 1-3 0,2 5-3 0,-3-2-2 16,3 4-5-16,0-3 0 0,1 6-4 0,-1 1-5 0,0-4-7 0,1 6-7 16,-1-3-9-16,1 5-14 0,2-1-12 0,-2 0-17 0,3 0-18 0,-3-1-14 15,3 1-20-15,0 1-20 0,3-5-18 0,0 1-22 0,-2-1-16 0,2 1-11 16,1-4-34-16,-4 0-42 0,4 0-59 0,3-4-66 0,-3 4-24 0,2-3-7 16,-5-4 19-16,6-1 26 0,-3 1 31 0,2 5 37 0,-2-9 34 0,0 4 38 0,0-4 34 15,0 0 36-15,2 2 50 0,-5 1 55 0,5-2 81 0,-5 3 63 0,2-3 67 16,-2 3 78-16,5-4 64 0,-6 4 56 0,1 0 49 0,-1-1 41 15,0 1 41-15,3 1 37 0,-3-1 36 0,0 3 33 0,-3 1 30 0,3 3 28 0,0 0-68 16,0 0-129-16,0 0-80 0,0 0-60 0,0 0-38 0,0 3-25 0,-1 1-19 16,1 0-17-16,0 3-13 0,0-5-10 0,1 5-11 0,-1 1-6 0,3-1-4 15,-2 3-5-15,5-2-3 0,-5 1 0 0,5 6-4 0,-1-5-2 0,1 1-3 16,-1-1-5-16,1 4-82 0,-1-3-7 0,2 2 0 0,0 2 0 0,3-5 0 16,-5 5 0-16,2 2 0 0,3-7 0 0,-3 5 0 0,-3-2 0 15,3 1 0-15,-3 1 0 0,0-2 0 0,0 1 0 0,1 1 0 0,-3-6 0 0,1 6 0 16,-2-5 0-16,-1 1 0 0,0-5 0 0,0 5 0 0,0-4 0 15,0-3 0-15,-1 3 0 0,-2-4 0 0,1-3 0 0,-3 0-79 0,-2 0-92 16,3-3-22-16,-3-1-21 0,2-3-27 0,-2 0-23 0,-3-4-23 0,2 2-19 0,1-2-42 16,-1-4-52-16,1-1-74 0,0 1-85 0,3-3-18 0,-3 1 10 15,3 3 26-15,-2 1 36 0,5-9 37 0,-3 8 40 0,1-3 44 0,0-1 45 0,3 0 48 16,-1 1 48-16,2-1 62 0,-1 2 68 0</inkml:trace>
  <inkml:trace contextRef="#ctx0" brushRef="#br4" timeOffset="52292.45">19966 3328 9 0,'4'0'135'0,"0"0"74"0,2 0 57 0,-5 2 46 0,2 6 44 0,-2-5 40 15,2 4 37-15,0 0 35 0,-2 4 34 0,-1-1 32 0,4 1 32 0,-4 3 34 16,3-1-87-16,0 2-147 0,-2-1-81 0,2 4-46 0,-1-1-26 0,3 1-17 0,-4-1-18 16,2 0-14-16,0-2-16 0,1 2-15 0,-3 1-15 0,5-2-18 15,-2-1-13-15,0 3-20 0,0-9-13 0,1 6-14 0,-3-8-14 0,2 4-15 0,1-8-16 16,0 1-16-16,1-2-16 0,-4-2-18 0,5-2-17 0,-3 2-20 0,1-7-16 16,0-4-15-16,-4 0-14 0,4 0-11 0,0-2-9 0,-4-1-9 0,2-8-7 15,-1 5 0-15,0-1 0 0,-2 2 4 0,0-6 7 0,0 2 10 0,0-2 15 16,0 2 17-16,3 2 16 0,-3-4 17 0,2 5 17 0,-2-1 17 15,0 5 17-15,2-1 17 0,-2 3 16 0,2 0 13 0,0 9 12 0,-2-5 11 0,5 3 10 16,-5 4 11-16,0 0 9 0,2 0 10 0,2 0 8 0,1 4 9 0,-3 3 5 16,2-5 4-16,1 6 5 0,0-1 2 0,-1 0 3 0,0 4 1 0,1-2 1 15,-3 6 1-15,2-5-3 0,-1 5-1 0,1-6-4 0,-2 6-5 0,3-1-6 16,-1-1-7-16,1 2-3 0,-3-1-8 0,2-3-5 0,1 2-7 0,-3 1-7 16,2-3-6-16,1-1-7 0,-3 1-5 0,0-1-11 0,1-2-10 0,1-1-14 15,-2-1-13-15,0-3-15 0,1-3-17 0,-3 0-23 0,0 0-24 0,4 0-27 16,1-7-26-16,-3 5-24 0,0-9-28 0,0 4-23 0,1-8-19 0,-1 6-12 15,0-6-4-15,0-2 1 0,0 3 1 0,1 0 9 0,-1 0 13 0,2-1 18 16,-4 2 22-16,5-1 25 0,-3 4 29 0,2 3 29 0,-2 0 30 0,3-1 31 16,-3 5 31-16,1-1 28 0,-3 4 30 0,4 0 26 0,-2 4 24 0,3-1 20 15,-3 1 16-15,2 3 16 0,-2-1 12 0,1 1 10 0,-1 1 11 0,0-1 8 16,0 4 7-16,0-4 0 0,1 2 2 0,-1 2-8 0,0-4-9 0,1 0-12 16,-2 4-13-16,2-5-11 0,-1 2-11 0,0-1-8 0,1-4-8 0,-3 4-12 15,1 1-9-15,2-5-9 0,-1 1-9 0,-2-4-7 0,0 0-4 0,0 0-6 16,0 0-3-16,0 0-7 0,0 0-5 0,5 0-9 0,-3-4-9 0,-2-3-11 15,2 0-10-15,1-4-11 0,-3 0-10 0,0-2-11 0,1-1-11 0,-1-1-11 16,0-1-12-16,3-2-8 0,-3 1-6 0,0-5-3 0,2 4-1 0,0 1 2 16,1 0 5-16,1 3 5 0,0 0 5 0,-1 0 6 0,3 4 6 0,-1-1 4 15,-1 4 7-15,0 3 6 0,3 1 6 0,-3-1 7 0,3 8 9 0,-3-4 7 16,3 3 9-16,-3 5 7 0,3-5 5 0,0 3 11 0,-3 5 6 0,3 0 6 16,0-1 7-16,-3 1 7 0,3 3 7 0,-3-4 3 0,3 5 7 0,-3-2 1 15,2-2 3-15,-2 3 1 0,3-1 0 0,-6 2-4 0,3-5 0 0,2 5-2 16,-2-2-4-16,-3-2-3 0,5-1-6 0,-5 1-4 0,5-1-3 0,-5-3-5 15,3-3 0-15,-4 3-11 0,6-4-10 0,-6-3-16 0,4-3-16 0,0-1-15 16,0 1-14-16,0-8-12 0,2 1-9 0,1-1-8 0,-3-3-2 0,4 1-3 16,-1-1-3-16,0-4-1 0,1 3-3 0,-1 2 1 0,3 2 4 0,-5 0 5 15,5 4 9-15,-3 1 9 0,1 3 10 0,-1 3 12 0,3 0 7 0,-5 0 12 16,2 3 4-16,0 3 8 0,-3 1 5 0,6 1 5 0,-6 2 3 0,0 5 6 16,3-6 1-16,-3 6 3 0,0-1 3 0,2-1-10 0,-5 2-13 0,3-1-27 15,2-1-30-15,-5 2-39 0,2-5-41 0,-3 1-56 0,-3-1-59 0,2 1-125 16,1-4-152-16,1 0-66 0,-1 0-21 0,6-1 1 0,-6 1 14 0,0 1 25 15,0-8 37-15,1 7 44 0,3-4 50 0,-4-3 54 0,0 0 59 0,0 0 65 0,-5 0 72 16</inkml:trace>
  <inkml:trace contextRef="#ctx0" brushRef="#br4" timeOffset="88987.23">18298 6099 97 0,'0'-3'166'0,"3"-1"46"16,-3-3 38-16,0 3 33 0,3 2 31 0,-3 2 33 0,0-4 29 16,0 1 25-16,0 3 27 0,0-8 24 0,0 8 26 0,0 0-71 0,0 0-123 0,0-3-67 15,0 3-35-15,0 0-22 0,0 0-15 0,0 0-12 0,0 0-16 16,0 0-11-16,0 0-15 0,0 0-8 0,0 0-10 0,0 0-6 0,-3 3-5 0,0-3-4 16,2 4-6-16,1 0-3 0,-3 3-1 0,3-5-3 0,-1 5-3 0,1 1 0 15,-3-1 0-15,3 0-1 0,-3 0 0 0,3 4-3 0,-1-1-1 0,-2 0-3 16,2 1-2-16,-2 2-2 0,0 2-5 0,2-1-2 0,-2-1-1 0,2 2-1 15,-5 3-1-15,5-5-1 0,-5 5-1 0,2 0 0 0,3-1 2 0,-5 0-3 16,5 0 3-16,-3 1-3 0,1 0 2 0,-1-1-1 0,1 1 2 0,0-1-2 16,-1 4 1-16,3-6 0 0,-5 2-2 0,5 0 2 0,-2 0-1 0,2 1-1 15,-5 0-1-15,6-1 2 0,-4 5-4 0,3-6 1 0,1 2-1 0,-6 4-2 16,5-5 2-16,1 3-1 0,-6 2-3 0,6-1 1 0,-4 0 0 0,3-3 2 16,1 2 0-16,-6 2-1 0,5-2 1 0,-2 5-2 0,3-4 3 0,-1-4-1 15,-5 8-1-15,6-8 1 0,-1 7 0 0,-2-6-3 0,0 3 0 0,2 0 0 16,-2 1-3-16,3-5 0 0,-1 1-3 0,-2-1 1 0,0 0 0 0,3 0-1 15,0-2 1-15,-1 3-2 0,-2-5 2 0,3 5 1 0,0-4-1 0,-1-1 1 16,1 2 0-16,0 3 2 0,-3-9 0 0,3 6 0 0,-3-1-1 0,3 3 0 16,0-6 0-16,-1 3-2 0,1 3 0 0,-3-6-1 0,3 3-1 0,0-1 0 15,-1 2-2-15,1-1 2 0,0-3-2 0,0 2-1 0,0-2 0 0,-3-1 0 16,0 5-1-16,3-6 1 0,0 6 1 0,0-4-1 0,-1-2 0 0,1 2 1 16,0 0-1-16,0 0 0 0,0-2 0 0,0 2-1 0,-3 0 2 0,3-1-1 15,-2-2 2-15,2 1-1 0,0 2 0 0,0 0 0 0,-2 0 1 0,-1-4-1 16,3 3 2-16,0 0-1 0,0-3 1 0,-1 4 0 0,1-1 3 0,0 1-1 15,0-4 1-15,-3 4 0 0,0-4 2 0,3 2-2 0,0 2 2 0,-1-4 1 16,1 4 0-16,-3-4 1 0,3 3 0 0,0-3 0 0,0 0-1 0,-1 0 0 16,1 1 2-16,0-1-1 0,0 3-4 0,-3-3 3 0,3 0 0 0,-3 0 1 15,3 0 0-15,0-1 1 0,0 1-2 0,0 1 1 0,0-1-1 0,-1 0 2 0,1 0 1 16,-3-1-2-16,3 1-1 0,0 1 1 0,0-1 2 0,0 0-1 16,-2-4-2-16,2 8 2 0,0-5-2 0,0 2 0 0,0-1 0 0,-2 3 0 0,2-2 0 15,-3-1 0-15,3 3-2 0,0-3 4 0,0 3-2 0,0-2 0 16,-1-1 0-16,1-1-3 0,0 5 1 0,0-4 0 0,-3 0 1 0,3-3 0 15,-2 3-2-15,2 0-1 0,0-5-1 0,0 2 0 0,0 0-3 0,-2 3 2 16,2-7 0-16,0 3-3 0,0-3-4 0,0 4-8 0,0-4-7 0,0 0-17 16,0 0-17-16,0 0-23 0,0 0-25 0,0 0-33 0,0 0-34 0,0 0-39 15,0 0-47-15,-3-4-122 0,3 1-157 0,-1-4-71 0,1-1-30 0,0-1 1 16,0-2 21-16,0-3 30 0,-5 3 35 0,5-6 44 0,-5-4 47 0,4 4 52 0,-5-5 56 16,0 2 61-16,0-5 69 0,-1 4 104 0</inkml:trace>
  <inkml:trace contextRef="#ctx0" brushRef="#br4" timeOffset="108114.57">18476 5381 1 0,'0'0'118'0,"0"-2"92"0,0 2 63 15,-1-7 52-15,-2 3 43 0,3 0 40 0,-1 1 34 0,-2-1 33 0,0 1 29 16,2 3 27-16,-2-4 28 0,2 0 23 0,1 4-80 0,0 0-138 0,0 0-100 0,-6 0-77 16,5 4-37-16,-4 0-25 0,3-1-17 0,-1 1-15 0,2 3-10 15,-5 0-10-15,6 3-7 0,-4 1-7 0,3-1-9 0,-2 5-3 0,0-2-4 0,2 1-4 16,-2 1-3-16,3 2-3 0,-1-3-3 0,1 4-6 0,0-5-2 0,1 5-3 15,-1-5-4-15,3 2-3 0,-2-1-3 0,2-3-4 0,1 2-9 16,-1-2-8-16,1-4-12 0,0 4-15 0,1-4-14 0,1-1-15 0,0-2-16 0,-1 3-16 16,2-7-19-16,3 3-18 0,-4-3-21 0,0 0-20 0,1 0-24 0,3-3-24 15,-5-1-37-15,2 1-45 0,0-5-80 0,2 2-95 0,-3-1-31 0,4-4 3 16,-4 1 15-16,1 0 27 0,-1-1 32 0,-1-3 32 0,1-1 37 0,1 2 39 0,-2-1 41 16,-3-4 43-16,2 5 56 0,1-2 62 0</inkml:trace>
  <inkml:trace contextRef="#ctx0" brushRef="#br4" timeOffset="108782.72">18632 5403 20 0,'0'0'157'0,"0"0"79"0,0 0 58 0,3 0 47 0,-3 0 40 16,0 0 37-16,-3 3 34 0,3-3 30 0,0 4 32 0,0-4 31 0,0 0 25 0,0 0 28 16,0 0-106-16,0 0-177 0,0 0-93 0,0 0-52 0,0 0-29 0,3-4-20 15,1 4-15-15,0-3-13 0,1-4-11 0,-3 3-12 0,2-3-13 0,3 1-10 16,-2-1-10-16,1-1-8 0,-1 1-8 0,1-4-1 0,-1 2-5 0,-1-2-2 16,3-3-3-16,-3 3-4 0,-1 1-1 0,1-4-2 0,-2 3-1 15,3-2-2-15,-5 2 0 0,2-3 0 0,-2 3 0 0,0 0 0 0,0 2 2 0,-2-2 0 16,2 4-1-16,-3-1 3 0,1 1 0 0,-2 1 2 0,2-1 0 0,-3 3 3 15,1 1 1-15,-1-1-1 0,1 4 0 0,2-3-4 0,-3 3 0 0,1 3-1 16,-1 1-2-16,1-4 0 0,2 3-2 0,-3 5-3 0,3-1 1 0,-3-1-2 16,3 5-1-16,0-1 1 0,2 5 0 0,-2-6 0 0,2 9 2 15,0-3 1-15,2 2 2 0,-2-3 0 0,2 0 0 0,0 3 3 0,3-3-1 0,-3 1-2 16,3-2-5-16,-1 1-6 0,3-3-10 0,-3-1-10 0,3 1-12 0,-1-4-13 16,-1 0-15-16,2 0-12 0,-1-3-17 0,1-2-11 0,2 3-15 0,-2-5-11 15,-1 0-12-15,-1 0-13 0,1 0-6 0,1-5-2 0,-1 3 1 0,1-2 2 16,-3 1 7-16,3-5 11 0,-3 5 9 0,3-4 15 0,-2-1 12 0,1 5 13 15,-1-3 14-15,0 2 13 0,-4-3 19 0,4 3 18 0,0 1 21 0,-1 3 21 16,-2-4 16-16,3 1 18 0,-4 3 15 0,-1 0 12 0,3 0 12 0,-3 0 13 16,3-4 12-16,-3 4 12 0,0 0 11 0,1 0 12 0,-1 0 8 0,0 0 3 15,0 0 2-15,5-4-5 0,-5 4-6 0,0-3-8 0,0-1-7 0,0 2-10 16,0-2-10-16,0-3-11 0,0 0-13 0,0 0-11 0,0-4-15 0,0 1-12 0,0-1-14 16,0 1-10-16,0-5-12 0,0 2-7 0,0-1-4 0,0-1-6 15,2 2-2-15,1-1-2 0,-3 3-2 0,1 0 2 0,4 2-5 0,0 1-1 0,-4-2-3 16,5 6-2-16,-2-3-2 0,0 3-2 0,0 4 0 0,3 0 0 0,-3 0-1 15,3 0 4-15,0 8 0 0,0-5 1 0,0 4 2 0,-2 0 1 0,2 4 5 16,0-5 3-16,-3 5 2 0,3 0 5 0,0 0 2 0,-3-2 3 0,3-2-2 16,-3 4 0-16,3-4-8 0,-3 1-7 0,2-1-8 0,-2-5-9 0,3 3-10 15,-6-5-10-15,3 0-9 0,2-5-14 0,-5 3-12 0,5-5-10 0,-2-1-14 16,-3 5-11-16,5-8-7 0,-5 0-5 0,3 2 0 0,-1-6 1 0,0 1 6 16,-2 1 5-16,-1-5 8 0,3 3 10 0,0-2 9 0,-3 0 14 0,0 0 12 15,0-1 14-15,0-4 17 0,0 2 19 0,-3-2 19 0,0 5 21 0,3-8 17 16,-4 8 19-16,1-4 16 0,3 4 13 0,-4-1 14 0,4 0 10 0,-1 1 12 15,-2 7 13-15,0-5 5 0,3 9 6 0,-1-1 1 0,-2 3-1 0,3 4-6 16,0 0-1-16,0 0-7 0,0 0-1 0,0 0-7 0,3 8-4 0,-2-1-5 16,-1 2-4-16,3 6-8 0,0-4-8 0,-3 3-4 0,1 3-5 0,3 1-6 15,-1 2-2-15,0 2-6 0,-2-5-4 0,5 4-8 0,-5-1-9 0,3 2-8 16,2-2-5-16,-2-2-8 0,3 4-7 0,-3-5-12 0,0 4-14 0,3-7-22 16,-3 3-26-16,3 0-32 0,-3-2-35 0,6-1-42 0,-6-1-46 0,3 2-77 15,0-5-94-15,-2 1-97 0,2 0-91 0,-3-5-37 0,3-2-5 0,-1 3 17 16,-6-7 27-16,0 0 35 0,1-4 44 0,-1 4 50 0,3-7 53 0,-6 1 57 0,2-1 61 15,-5 0 77-15,5-4 81 0</inkml:trace>
  <inkml:trace contextRef="#ctx0" brushRef="#br4" timeOffset="109406.86">19027 5060 36 0,'-4'0'189'16,"3"-4"89"-16,-5 1 64 0,5-1 57 0,-5 1 44 0,2-1 41 0,3 4 34 16,-5-4 32-16,6 4 29 0,0-2 27 0,-4-3 24 0,4 3 22 0,0-2-126 15,0 1-211-15,4-1-112 0,-4-3-62 0,6 3-40 0,-5 1-29 0,3-5-23 16,2 5-15-16,1-1-20 0,-2 2-18 0,1-5-21 0,-1 3-22 0,5 0-21 15,-3 1-18-15,1-1-16 0,2 1-17 0,-5 3-16 0,5-4-12 0,-2 1-16 16,-1 3-13-16,4 0-10 0,-1-4-11 0,-3 4-2 0,4 0-1 0,-6 0 10 0,2 0 7 16,3 4 13-16,-3-4 13 0,-2 0 14 0,2 3 15 0,0 1 16 15,-3-1 15-15,2 1 17 0,-1-1 21 0,1 1 19 0,-5 3 22 0,3-3 20 0,2 2 22 16,-5-3 18-16,2 5 17 0,-1-1 12 0,0 0 14 0,2 0 8 0,-1-3 10 16,0 3 10-16,-3-1 7 0,1-2 5 0,2 3 5 0,-2-4 0 0,-1 1-1 15,3 0-1-15,0 3-4 0,-3-5-8 0,0-2-6 0,1 5-3 0,-1-5-2 16,0 2-1-16,0-2-2 0,0 0-4 0,0 0-8 0,0 0-7 0,0 0-7 15,4-2-12-15,-4-3-11 0,0-1-13 0,3 3-14 0,0-5-14 0,-3-2-13 16,1 2-15-16,-1-1-16 0,5-2-15 0,-5 0-15 0,2 0-8 0,1 2-8 16,-2-6-5-16,4 8-2 0,-3-3 2 0,1 0 3 0,-2-1 4 0,2 4 5 15,-1 0 5-15,0 0 10 0,2-1 5 0,-4 6 8 0,3-3 6 0,0 3 5 16,-3 2 3-16,0 0 2 0,0 0 1 0,0 0 0 0,0 0 4 0,0 0 0 16,0 0 8-16,0 0 2 0,0 2 7 0,-3 3 2 0,0-3 6 0,2 6 4 15,-2-1 4-15,3-4 7 0,-2 4 9 0,0 1 8 0,-1-1 6 0,3 3 5 16,0-3 4-16,-1 0 1 0,1 0-2 0,0 4 0 0,1-9-3 0,-1 9-3 15,3-4-2-15,-1 0-1 0,0-3-4 0,1 3-4 0,-2-3-1 0,5-2-7 16,-2 3-4-16,0-3-4 0,0-2-5 0,1 0-7 0,1 0-9 0,-1 0-7 16,2-2-9-16,-1-3-8 0,1-1-7 0,2-1-5 0,-3 0-5 0,4 0-3 15,-2-4-5-15,-1 5 0 0,2-5-2 0,0 0 2 0,0 1 1 0,0 0 6 16,-1-1 4-16,-1 0 8 0,0 1 6 0,2 0 8 0,-3-1 7 0,1 0 6 0,-2 4 4 16,-1-4 5-16,3 2 3 0,-5-2 3 0,2 0 1 0,-4 0 3 15,5 2 0-15,-5-2-1 0,2 0 3 0,-2 1 0 0,0-4 0 0,0 3 3 0,0-3-1 16,0 3 3-16,0-2 1 0,-2-1 2 0,2-1 2 0,-5 6 0 15,3-6 1-15,-2 5 2 0,-1-5 4 0,3 6 4 0,-5 1 5 0,3-2 6 0,-3 3 6 16,3-1 7-16,-3 6 4 0,3-2-2 0,-1 1 2 0,1 3 3 0,-1 3 4 16,1 1 4-16,2-2 6 0,-1 9 5 0,1-4 1 0,0 4 1 0,2 2-1 15,0 2-4-15,0-1-7 0,0 4-5 0,4-5-3 0,-1 5-3 0,-1-1-5 16,2 1-3-16,1 0-7 0,-1-1-9 0,3 1-12 0,-1-5-16 0,1 5-25 16,0-4-27-16,2-1-36 0,0 2-39 0,2-4-47 0,0-2-46 0,-2 2-119 15,4 0-143-15,0-4-79 0,0 0-45 0,3 0-8 0,-3-1 5 0,3-2 22 16,0 0 29-16,-3-4 39 0,0 0 43 0,1 0 54 0,-2 0 55 0,-2-8 64 15,1 6 66-15,0-2 97 0</inkml:trace>
  <inkml:trace contextRef="#ctx0" brushRef="#br4" timeOffset="109722.93">19952 4455 51 0,'-11'9'221'0,"3"-2"102"16,-3 1 73-16,0-5 54 0,-3 4 41 0,0-3 37 0,3 3 30 0,3-3 27 15,-2 3 27-15,-1-1 29 0,0 1 28 0,3 0 31 0,-3 4-139 0,1-4-229 16,3-1-130-16,0 2-75 0,3-1-42 0,3-4-21 0,-5 4-10 0,6-3-8 16,0 0-4-16,3 3-2 0,0-5-7 0,1 2-6 0,3 3-9 0,0-3-11 15,-2 3-6-15,5-4-5 0,1 5-1 0,0-1-1 0,0-5 2 0,0 5 3 16,0-3 1-16,0 3 0 0,3 0 1 0,-3 1 1 0,0-1 0 0,-3 0 0 16,2 3 2-16,-3-3 0 0,0 0 4 0,-3 0 3 0,0 4 7 0,-1-5 4 15,-2 5 4-15,-1-1 8 0,0-2 2 0,-1 1 4 0,-2 2 1 0,-1 0 5 16,0 0-3-16,-2-4-36 0,1 2-7 0,-2-1 0 0,1-1 0 0,1 0 0 15,-5 0 0-15,3-3 0 0,-1-2 0 0,1 3 0 0,0-5 0 0,0 0-61 16,2-5-67-16,-2 3-30 0,-3-5-35 0,6-1-31 0,0 1-37 0,0-4-40 16,1 2-52-16,-1-6-58 0,1 1-84 0,2 1-95 0,1-2-25 0,1-2 4 15,2 2 28-15,-2-2 33 0,5 3 44 0,-5-3 45 0,3 3 48 0,3-1 51 16,0-1 51-16,-3 5 54 0,3-3 64 0,-3 0 67 0</inkml:trace>
  <inkml:trace contextRef="#ctx0" brushRef="#br4" timeOffset="110160.03">19923 4511 10 0,'7'-7'134'15,"-3"0"78"-15,2 3 54 0,-5 4 43 0,3 0 38 0,2 0 40 0,-2 0 37 16,0 4 33-16,0-1 32 0,-1 3 32 0,1 1 31 0,-1 1 30 0,1 2-83 15,0 1-150-15,-1 0-82 0,1-1-46 0,-1 0-20 0,1 5-12 0,-3-6-9 16,5 6-12-16,-5-5-7 0,4 5-10 0,0-6-6 0,-4 2-11 0,5 0-9 16,-5 0-14-16,3-4-11 0,2 3-13 0,-2-3-10 0,0-4-9 0,0 4-9 15,1-3-14-15,-3-4-15 0,2 0-23 0,1 0-17 0,0-4-24 0,1-3-19 16,-1 4-19-16,-1-8-17 0,0 5-16 0,1-8-10 0,0 3-9 0,-1-4-10 16,-2-1-5-16,0 1-5 0,1 1 1 0,-2-3 5 0,2 3 9 0,-1-1 10 15,-2 6 13-15,0-2 11 0,2 0 12 0,-2 4 13 0,3 1 14 0,-1-1 12 16,-2 3 15-16,2 4 12 0,-2 0 13 0,4 0 10 0,1 0 11 0,0 4 6 15,-1-2 8-15,0 5 7 0,0-3 6 0,3 3 6 0,-2-3 5 0,1 3 7 16,1 0 5-16,-3 0 4 0,3-1-1 0,-2-2-2 0,-1 3-3 0,3-3-5 16,-3-1-2-16,1 1-5 0,-1-1-3 0,3-3-3 0,-3 4-4 0,1-4-8 15,1-4-9-15,-1 4-9 0,-1-7-14 0,3 4-13 0,-3-4-13 0,1-3-13 16,-1-1-11-16,1 0-16 0,-1-3-12 0,0 1-9 0,1-5-12 0,-3 3-9 16,2-1-7-16,-1-2-2 0,-1 1-2 0,0-5 5 0,1 4 6 0,-3-2 9 15,0-2 7-15,-3 6 12 0,1-6 11 0,2 2 15 0,-2 2 15 0,-3-3 17 16,3 0 15-16,0 4 15 0,-3-1 14 0,1 0 16 0,2 5 11 0,0 2 15 15,-3 0 10-15,3 0 4 0,2 4 3 0,-4 5 4 0,4 2 6 0,0 0 4 16,0 0 3-16,0 2 1 0,-3 5 0 0,3 1-1 0,-2 2 0 0,2 1-5 16,0 2-1-16,2 2-7 0,1 3-4 0,-3-1 1 0,0 0 1 0,4 0 0 15,-4 5-2-15,2-4-5 0,3 2-5 0,-3-2-9 0,2-1-7 0,1 1-8 16,-1 0-9-16,3-1-15 0,0-3-21 0,-3-1-18 0,5 2-22 0,-3-5-28 16,3 1-30-16,-2-5-34 0,4 5-32 0,-2-4-36 0,0-3-34 0,0-1-37 15,-1 1-34-15,3 0-67 0,-1-4-81 0,-2-4-70 0,3 0-59 0,-1 1-11 0,-2-1 15 16,2-3 32-16,-5 0 38 0,5 1 44 0,-3-1 45 0,0-4 47 0,-2 4 48 15,1-4 51-15,-1 5 50 0,1-5 68 0</inkml:trace>
  <inkml:trace contextRef="#ctx0" brushRef="#br4" timeOffset="110548.11">20543 4276 47 0,'0'-11'151'0,"4"1"66"0,-4 2 54 0,0 2 45 15,-4-1 41-15,3 0 36 0,-5 3 35 0,2 1 31 0,-3-1 29 0,6 1 31 16,-6 3 27-16,3 0-44 0,-2 3-81 0,2-3-80 0,0 4-77 0,0-1-46 16,-2 4-29-16,2 1-18 0,3-1-16 0,-5 3-10 0,5-3-11 0,-2 3-7 15,2 1-9-15,1-1-7 0,0 1-10 0,0-1-12 0,0 5-9 0,1-6-11 16,2 2-12-16,-2-4-9 0,5 4-9 0,-5 0-13 0,3-5-10 0,3 1-18 15,-1-3-13-15,-1-1-18 0,2 1-19 0,3-1-22 0,-5-3-20 0,5-3-21 16,-2-1-18-16,2 1-16 0,-2-1-18 0,3-3-14 0,-4 1-16 0,4-1-7 16,-1-4-2-16,-2 4 0 0,2-4 9 0,-5 5 10 0,2-5 12 0,3 4 22 15,-3 0 19-15,-2-4 24 0,2 4 25 0,-3 1 27 0,3 2 25 0,-1-3 27 16,-2 3 24-16,-3 1 21 0,5-1 20 0,-5 4 14 0,-1 0 14 0,0 0 9 16,0 0 10-16,0 0 8 0,0 0 9 0,3 0 1 0,-2 4 3 0,-1-4-1 15,3 0-3-15,-3 0-4 0,3 3-2 0,-3-3-4 0,1 8-6 0,-1-8-2 16,0 0-4-16,3 3-6 0,-2 1-5 0,2-4-5 0,0 2-9 0,1-2-7 15,0 0-9-15,0 0-8 0,2 0-8 0,-1 0-10 0,1 0-14 0,-1-2-11 16,2 2-15-16,0-4-13 0,3 1-14 0,-5-1-13 0,2 0-11 0,3 1-5 16,-4 3-7-16,0-4-4 0,1 1-2 0,-3 3 0 0,3 0 1 0,-2 0 3 15,0 0 8-15,1 0 8 0,-4 0 12 0,2 3 12 0,1 1 18 0,0-1 14 0,-3 5 11 16,3-5 14-16,-4 3 7 0,4 1 7 0,-3 1 5 0,1-1 0 16,-2 0 3-16,4 0 1 0,-3-1-2 0,1 5-10 0,-2-4-12 0,4 0-23 15,-5 4-24-15,2-4-32 0,-2-1-30 0,5 2-33 0,-5 2-37 0,2-3-42 16,0 1-45-16,0-1-108 0,-2-5-134 0,5 6-59 0,-3 2-17 0,-2-3 9 0,4-3 21 15,-4 3 32-15,5-1 37 0,-3-2 40 0,1-1 41 0,1 5 49 0,0-1 47 16,1-4 55-16,-3-3 62 0</inkml:trace>
  <inkml:trace contextRef="#ctx0" brushRef="#br4" timeOffset="110684.14">21090 4555 3 0,'9'8'125'16,"-3"-1"97"-16,-1-4 75 0,1 4 60 0,-1-3 52 0,-3 0 48 0,1 3 43 16,-3-5 39-16,0-2 37 0,0 4 31 0,0 0 26 0,0-1 27 0,-5 1-84 15,5-1-152-15,-2 1-111 0,-1-1-92 0,2 1-62 0,-4 0-48 0,3-1-52 16,-2 1-54-16,-1-2-59 0,0 2-58 0,1-4-85 0,0-4-94 0,-3 2-124 15,0-2-135-15,0 4-54 0,-1-3-16 0,-1 3 5 0,0-4 15 0,0 0 27 0,-2 1 34 16,-2 3 47-16,1 0 50 0,-3-4 60 0,2 1 62 0,-3-8 79 0,-2 1 84 16</inkml:trace>
  <inkml:trace contextRef="#ctx0" brushRef="#br3" timeOffset="128650.36">18501 5939 99 0,'-8'0'194'0,"-2"3"63"0,3 1 47 0,2-4 40 0,-5 2 36 16,3 3 29-16,3-5 29 0,0 2 27 0,0 2 26 0,-3-4 26 0,3 4 26 15,-2-1-66-15,2 1-120 0,0-4-91 0,1 3-75 0,-1-3-38 0,1 4-19 16,3-4-10-16,-4 3-7 0,4-3-7 0,0 0-3 0,0 0-2 0,0 0-3 16,0 0-1-16,0 0-6 0,0 0-5 0,0 0-5 0,0 0-3 0,0 0 0 15,0 0-3-15,0 0 1 0,0 0-1 0,0 0-4 0,0 0-3 0,0 0-4 16,0 0-4-16,0 0-8 0,0 0-4 0,0 0-7 0,0 0-5 0,0 0-4 15,0 0-4-15,4-3-4 0,2-1-3 0,-5 4-5 0,2 0-5 0,1 0-2 16,0-3-4-16,2 3-2 0,-5-4-2 0,6 4-1 0,-3-3-3 16,3 3 2-16,-3-4-2 0,6 0-1 0,-3 4-1 0,-2 0-3 0,5-2 1 0,-2 2-1 15,2 0 0-15,-2-5 0 0,3 5 1 0,0-2-1 0,-1 2 4 16,-2 0-2-16,3 0 0 0,0 0-1 0,-1 0 1 0,-2 0-2 0,3 0 0 16,-2 0 1-16,0 2-1 0,0-2 2 0,0 5-2 0,2-5 1 0,-2 2 1 15,0 2 0-15,0 0 0 0,0-1 0 0,-1 1 1 0,-1-1 2 0,2 4-1 16,0-3 2-16,0 0 0 0,0 3 2 0,0-5-1 0,-1 2 1 0,1 0 0 15,-2 3-2-15,4 0 2 0,-5-4 1 0,6 1 0 0,-6 0 1 0,4-1-1 16,1 1 1-16,-5-2 1 0,6 2-2 0,-4 0 0 0,1-1-1 16,0 1 1-16,-1-1-1 0,2 1 1 0,-2-4 2 0,2 3-3 0,-2 1 0 15,2 0-2-15,-2-1 1 0,0 1-2 0,2-4 2 0,-2 2-2 0,-1 2 2 16,3-1-2-16,-2 1 0 0,2 0 1 0,-5-1-2 0,2 1 0 0,3-4 0 16,-3 3 0-16,1-3 1 0,-1 4-1 0,0 0-1 0,0-4-1 0,-2 0 0 15,2 3-2-15,0-3 0 0,-3 4-3 0,3-4 0 0,-3 2-1 16,2 3-1-16,-1-5-4 0,1 0 0 0,-5 2 1 0,3-2-2 0,2 4 1 0,-5 0 2 15,3-4 0-15,-1 3-1 0,0-3 3 0,-2 4 1 0,5-4 4 0,-5 3 2 16,2-3 1-16,-2 4 2 0,5-4 1 0,-6 0 2 0,1 3 0 16,2-3 1-16,-3 0 2 0,1 0-1 0,-1 0 2 0,6 4 0 0,-6-4-2 15,0 0 2-15,1 0-3 0,-1 0 0 0,6 4-1 0,-6-4 0 0,0 0 0 16,1 0 0-16,-1 0-1 0,0 0 1 0,0 0-1 0,3 0 3 0,-3 0 1 16,0 0 2-16,0 0 2 0,0 0 4 0,0 0 5 0,0 0-5 0,0 0-15 15,0 0 0-15,0 0 0 0,0 0 0 0,0 0 0 0,0 0 0 0,0 0 0 16,0 0 0-16,0 0 0 0,0 0 0 0,0 0 0 0,0 0 0 0,0 0 0 15,1 3 0-15,-1-3 0 0,0 0 0 0,0 0 0 0,0 0 0 0,0 0 0 16,0 0 0-16,0 0 0 0,0 0 0 0,0 0 0 0,0 0 0 0,0 0 0 16,0 0 0-16,0 0 0 0,6 0 0 0,-6 0 0 0,0 0 0 0,0 0 0 15,0 0 0-15,1 0 0 0,-1 0 0 0,0 0 0 0,4-3 0 0,-4 3 0 16,3 0 0-16,-3 0 0 0,0 0 0 0,0 0 0 0,0 0 0 16,0 0 0-16,0 0-228 0,0 0-69 0,0 0-65 0,0 0-125 0,0 0-146 0,0 0-55 15,0 0-10-15,-7 0 18 0,0 0 29 0,2 0 36 0,-2 0 42 0,-4 0 49 16,1 0 54-16,2 0 62 0,-3 0 65 0,0-4 76 0,0-3 76 0</inkml:trace>
  <inkml:trace contextRef="#ctx0" brushRef="#br3" timeOffset="131450.22">19215 6250 5 0,'0'0'125'0,"0"0"82"0,0 0 54 16,0 0 43-16,0 0 38 0,0 0 35 0,0 0 30 0,0 0 30 0,0 0 26 15,0 0 24-15,0 0 21 0,0 0 21 0,0 0-90 0,0 0-150 0,0 0-94 16,0 0-63-16,0 0-35 0,-3 4-15 0,3-4-17 0,0 0-11 0,-1 0-10 0,1 0-9 16,0 6-9-16,0-6-4 0,0 3-3 0,0 1-4 0,0 3 2 15,0-3 1-15,0-1 1 0,0 5 4 0,0-1 4 0,0 0 1 0,0-5 2 0,0 6 0 16,-3 2 2-16,3-3 2 0,0 1-1 0,-3 1 1 0,3-1 2 15,-1 2 1-15,-2-3-2 0,3 4 1 0,0-1 0 0,-1 1-2 0,-2-4 1 0,0 4-5 16,3-2 1-16,-1 2-2 0,-2 0-4 0,3 0-3 0,-3-4-3 0,2 2-2 16,-2 2-5-16,3 0 1 0,-1 0-5 0,1-2 0 0,-3 2-2 0,0 0-3 15,3 0-1-15,-1-2 2 0,-2 6-3 0,3-5 0 0,-1 5-1 0,-2-6 0 16,0 6 0-16,3-4 0 0,-4 3 0 0,4-4 2 0,-1 4-2 0,1-1 1 16,-6-2 0-16,6 3-1 0,-1 1 0 0,-5-6-1 0,6 6 1 0,-4-5 0 15,3 5 0-15,1-6 1 0,-6 2 0 0,5 4 1 0,-2-6 0 0,2 2 1 16,1 0 0-16,-3 0 0 0,0-2 1 0,2 2 0 0,1 0 0 0,-3-1 2 15,0-2 2-15,3 1-2 0,-4 2 0 0,4 0 1 0,-1 0-2 0,1-4 1 16,-3 2 0-16,0 6-1 0,3-8 0 0,-4 4 0 0,4-2 0 0,-1 2 1 16,1 0-2-16,-6 0 0 0,6-2 1 0,-1-1 1 0,-2 2 0 0,2 1 2 15,1 0-1-15,-3-1 1 0,0 0 1 0,2-3 1 0,1 8 1 0,-3-6 1 16,0-1 3-16,2 2 0 0,-2 1 3 0,3-1 0 0,-1 1 0 0,-2-1 1 16,0-2-1-16,3 1 1 0,-1 2-2 0,-2 0 1 0,2-1-2 0,1 1 2 15,-3-5-4-15,0 5 1 0,3 0-1 0,-1 0-4 0,-2-4 1 0,3 2-1 16,-1 2 1-16,1 0-4 0,-3 0 2 0,3-5-1 0,-3 5-1 0,3-1-1 15,-1 1 0-15,-2 0-1 0,3-1-2 0,-3-3 1 0,3 3 0 0,-1-2-1 16,-2 1-1-16,3 2-1 0,-1 0 1 0,1-4-2 0,-3 4 1 0,0-5-1 0,3 1 0 16,-4 4 0-16,4 0 0 0,-1-4 1 0,1-1 0 0,0 5 1 15,-6-4-1-15,6 4 1 0,0-4 1 0,-1 2 2 0,1 2-1 0,-3 0 2 0,0-4 1 16,3 4 0-16,-1-5 2 0,-2 5-1 0,3-1 1 0,-1-2 1 16,1 1-1-16,0 2 1 0,-6 0-3 0,6-4 2 0,0 4 0 0,-4-5-2 15,4 5-2-15,0-1-2 0,-1-2-1 0,1 1-1 0,0-2 0 0,-3 4 1 0,0 0-1 16,3-4-2-16,-1 0 1 0,-2 3-2 0,3-3 2 0,0 4 0 15,-1-4 0-15,1 0 2 0,0-1-2 0,0 2 1 0,-3-1 0 0,3 3 0 0,-3-2 2 16,3-1-1-16,0-1 1 0,-1 1 1 0,1 0 2 0,0-3 2 0,0 3-1 16,-3 0 1-16,0-1 2 0,3-1 1 0,0 1 0 0,0 1 2 0,-1-3 0 15,-2 3-2-15,3-4 3 0,0 1 0 0,0 0-1 0,-1 3 0 0,1-5-2 16,0 2-2-16,0 0-2 0,0-4-1 0,0 3 2 0,-3 1-3 0,3-4 1 16,0 0 1-16,0 3-1 0,0-3 3 0,0 0 1 0,0 0 2 0,0 0-1 15,-3 4 5-15,3-4 0 0,0 0 4 0,0 0 2 0,0 0 1 0,0 0 1 16,0 3 3-16,0-3-1 0,0 0 0 0,-1 0 0 0,1 0-4 0,-3 4 0 15,3-4-3-15,-1 4-2 0,1-1-4 0,0-3-2 0,-3 4-2 0,3-2-3 16,-3 2-4-16,3 0-2 0,-1-4-1 0,1 0-2 0,0 7-1 0,-3-4 1 16,3 1-3-16,0-4 0 0,-3 3 1 0,3 1 1 0,0 0 0 15,0-1 0-15,0-3 0 0,-1 6 2 0,1-2 0 0,-3-1 1 0,3 1 2 16,0 0-1-16,-1 3 0 0,1-4-1 0,0 1 2 0,-3 0 1 0,0 3-1 16,3 0 0-16,-1-5 0 0,1 6 1 0,-3-5-1 0,3 4 0 0,-1 0 1 15,-2-3-1-15,3 3 0 0,-3-3-1 0,3 2 2 0,0-2 0 0,-1 3-1 16,-2-4 1-16,3 1 0 0,-1-1 2 0,1-3 0 0,0 4 1 15,0-4 0-15,0 4 2 0,0-4 1 0,0 0-3 0,-3 3 0 0,3-3-1 16,0 0 1-16,0 0 0 0,0 0-2 0,-3 4 1 0,3-4-2 0,0 0 0 16,0 0-2-16,0 0-2 0,0 2 0 0,0-2-1 0,0 0-1 0,0 0-1 15,0 4 1-15,0-4 0 0,0 0 1 0,0 0-1 0,-1 4 1 0,1-4-1 16,0 0 0-16,0 0 2 0,0 0-1 0,0 3 0 0,0-3 2 0,0 0 2 16,0 0 2-16,0 0 2 0,0 0 3 0,0 0 0 0,0 0 5 0,0 0 2 15,0 0 2-15,0 0 4 0,0 0-2 0,0 0-19 0,0 0 0 0,0 0 0 16,0 0 0-16,0 0 0 0,0 0 0 0,0 0 0 0,-3 0 0 15,3 0 0-15,-2 4 0 0,2-4 0 0,0 0 0 0,-5 0 0 0,5 0 0 16,0 0 0-16,-1 3 0 0,1-3 0 0,0 0 0 0,-3 0 0 0,3 0 0 16,-3 0 0-16,3 0 0 0,-4 4 0 0,4-4 0 0,-1 0 0 0,1 0 0 15,-6 0 0-15,2 0 0 0,4 0 0 0,-4 0 0 0,4 0 0 0,-4 0 0 16,-1 0 0-16,0 0 0 0,4 0 0 0,-4 0 0 0,0 0 0 0,4-4 0 16,-5 4 0-16,5 0 0 0,-4-3 0 0,0 3 0 0,1 0 0 0,0 0 0 15,0-4 0-15,-1 4 0 0,0-3 0 0,1 3 0 0,0 0 0 0,-1-4 0 16,-1 4 0-16,1-4 0 0,-1 2 0 0,-1 2 0 0,0 0 0 0,0-4 0 15,1 1 0-15,-3 3 0 0,0-4 0 0,2 4 0 0,-2-4 0 0,1 4 0 16,1-3 0-16,-4 3 0 0,2 0 0 0,2-4 0 0,-2 4 0 16,0 0 0-16,3 0 0 0,-3-3 0 0,0 3 0 0,3 0 0 0,-4 0 0 0,4 0 0 15,-1 0 0-15,1 0 0 0,1 0 0 0,-4 0 0 0,2 0 0 0,3 0 0 16,-3 0 0-16,3 0 0 0,-3 0 0 0,3-4 0 0,-3 4 0 16,0-3 0-16,3 3 0 0,-3-4 0 0,0 4 0 0,3 0 0 0,-3-4 0 15,3 2 0-15,-3 2 0 0,3-4 0 0,-3 1 0 0,6 3 0 0,-6-4 0 16,3 0 0-16,-3 4 0 0,3-3 0 0,-2 3 0 0,0-4 0 0,1 1 0 15,1 3 0-15,-3 0 0 0,3-4 0 0,0 4 0 0,0 0 0 0,-2-3 0 16,-1 3 0-16,3 0 0 0,0 0 0 0,-3 0 0 0,6 0 0 0,-6-4 0 16,3 4 0-16,-2 0 0 0,-1 0 0 0,3-4 0 0,3 4 0 0,-6 0 0 15,3 0 0-15,-2 0 0 0,2 0 0 0,0 0 0 0,0 0 0 0,-2-2 0 16,5 2 0-16,-3 0 0 0,-2 0 0 0,5-5 0 0,-3 5 0 0,1 0 0 16,-1-2 0-16,1 2 0 0,-1 0 0 0,1 0 0 0,-1-4 0 0,0 4 0 15,1 0 0-15,-1 0 0 0,0-3 0 0,0 3 0 0,-2 0 0 0,5 0 0 16,1 0 0-16,-7 0 0 0,3 0 0 0,-2 0 0 0,2 0 0 0,3 0 0 15,-5 0 0-15,6 0 0 0,-4 3 0 0,0-3-2 0,4 0-1 0,-4 0 2 16,4 0-2-16,-6 0 2 0,6 0 2 0,-4 0-1 0,4 0 2 16,-4 0-1-16,4 0 2 0,0 0-1 0,-4 0-1 0,4 0-1 0,0 0 0 15,0 0 0-15,0 0 0 0,-3-3 0 0,3 3 0 0,0 0 0 16,-1 0 0-16,1 0 0 0,-3-4 0 0,0 4 0 0,3 0 0 0,0-7 0 16,-1 3 0-16,1 1 0 0,0-5 0 0,-3 5 0 0,3-1 0 0,-3-2 0 15,3-1 0-15,0 0 0 0,0 0 0 0,0 0 0 0,0-1 0 0,0-1 0 16,0 1-2-16,0-2-3 0,0-1 1 0,3 1 0 0,-3-1 1 0,3 1-1 15,-3-1 1-15,1 0-1 0,-1 2 0 0,3-2 0 0,-3-4 0 0,3 6 0 16,-3-2 3-16,1 0-1 0,-1 1 2 0,3 0 0 0,-3-1-1 16,1 0 0-16,-1 1-2 0,3-4 1 0,0 3 0 0,-3 1 1 0,1-1 0 15,-1 0 2-15,0-2-1 0,3 2-1 0,-3 0 1 0,1 2-3 0,-1-6 2 16,0 5 1-16,3-1-1 0,0-2 1 0,-3 2 0 0,1-3 0 0,-1 4-2 16,0-5 2-16,3 5-1 0,-2-5 0 0,-1 6-1 0,6-2 0 0,-6-3 0 15,1 3 1-15,-1 1 0 0,3-1 0 0,0 1-1 0,-3 2 2 0,1-1 0 16,-1-2 0-16,3 0 0 0,-2 1 0 0,-1 2 2 0,0-1 0 0,0 1 1 15,0-2-1-15,3 3 1 0,-3-1 1 0,0-1-2 0,0 2 1 0,0-1 0 16,0-2-1-16,0 2 1 0,0 1-2 0,0-2 2 0,0 1-2 16,0 1-1-16,0-4 0 0,0 4-1 0,0-2-1 0,0 1 1 0,0-2 0 15,0 3 1-15,3-3-1 0,-3-1-1 0,0 0 1 0,0 1 1 0,0 0-1 16,0 3 1-16,1-4 0 0,-1-3 0 0,0 6-2 0,0-1 2 0,0-2-1 16,3 0 1-16,-3 0 0 0,0 2 0 0,1 2 0 0,-1-4 0 0,0-3 0 15,3 4 0-15,-3 3-1 0,3-4-1 0,-3-3 1 0,1 4 1 0,-1-1 0 16,0 0 0-16,3 1 0 0,0-1 0 0,-2-2 1 0,-1 2 1 0,0-4 2 15,4 6-2-15,-4-2 1 0,3-3 2 0,0 3 3 0,-3 1 2 0,1-1 2 16,-1-3 0-16,3 3-9 0,-2 2-3 0,-1-2 0 0,3-3 0 16,-3 4 0-16,3-4 0 0,-2 3 0 0,-1 0 0 0,3 0 0 0,-2-2 0 15,-1 2 0-15,3-3 0 0,0 4 0 0,-3-4 0 0,1 0 0 0,-1-1 0 16,0 2 0-16,3-1 0 0,0-1 0 0,-3 2 0 0,1-1 0 0,2-3 0 16,-3 2 0-16,1 5 0 0,-1-7 0 0,3 6 0 0,-3-3 0 0,3-1 0 15,-3 6 0-15,0-6 0 0,0 5 0 0,1-5 0 0,-1 6 0 0,0-2 0 16,0-4 0-16,0 6 0 0,3-6 0 0,-3 5 0 0,1-5 0 0,-1 6 0 15,0-2 0-15,3 0 0 0,0 0 0 0,-2 2 0 0,-1-2 0 0,3 0 0 16,-2 0 0-16,2 2 0 0,0 2 0 0,-2-4 0 0,-1 0 0 0,6 4 0 16,-6-3 0-16,1-1 0 0,2 4 0 0,-2-3 0 0,2 2 0 0,0-1 0 15,-3 1 0-15,1 1 0 0,2 0 0 0,-2-4 0 0,-1 9 0 0,6-5 0 16,-6-1 0-16,0 1 0 0,1 4 0 0,-1-4 0 0,3-1 0 0,0 6 0 16,-3-3 0-16,0-1 0 0,0 3 0 0,0-1 0 0,0 0 0 0,1 1 0 15,-1 3 0-15,0-4 0 0,0 1 0 0,0 3 0 0,0-8 0 16,0 8 0-16,0 0 0 0,0-3 0 0,0 3 0 0,0 0 0 0,0 0-6 0,0 0-248 15,0 0-35-15,0 0-33 0,0 0-29 0,0 0-65 0,0 0-76 0,0 0-67 16,0 0-61-16,4 0-10 0,-4 0 14 0,0 0 29 0,6-4 38 0,-6 4 46 16,1-2 50-16,-1 2 53 0,0-4 52 0,4 1 54 0,-4 3 53 0,0-8 73 15,3 5 79-15</inkml:trace>
  <inkml:trace contextRef="#ctx0" brushRef="#br3" timeOffset="131810.29">18588 6050 45 0,'0'0'185'0,"2"-3"78"0,-2 3 58 0,0 0 49 0,0 0 42 16,0 0 40-16,0-8 35 0,0 8 34 0,0 0 29 0,-5-2 31 0,5 2 19 16,0 0 12-16,0 0-115 0,0 0-186 0,0 0-98 0,0 0-51 0,-4 0-31 15,2 0-24-15,-3 2-16 0,4 2-15 0,-2 0-12 0,-1 6-8 0,-1-3-14 16,1 4-5-16,-3-1-9 0,1 4-7 0,-1 1-2 0,-2 1-5 0,0 6 1 16,1-2-1-16,-4 5-2 0,1 0-1 0,-1 0-3 0,0 2-3 0,1 2-9 0,0-2-8 15,-3-2-12-15,3 0-15 0,1-1-21 0,-1 1-22 0,6-5-24 16,-5-2-23-16,6-5-29 0,0 2-31 0,4-8-31 0,-6 4-31 0,6-9-78 0,6 3-99 15,-6-5-70-15,4 0-52 0,0 0-9 0,6-5 16 0,-5-1 27 0,2-1 37 16,4-7 38-16,-1 4 41 0,-2-8 45 0,3 4 45 0,0-3 50 0,0-5 49 16,3 2 76-16</inkml:trace>
  <inkml:trace contextRef="#ctx0" brushRef="#br3" timeOffset="131998.34">18754 6096 31 0,'3'3'179'15,"-1"1"78"-15,-2 3 58 0,-2 0 47 0,-3 4 42 0,-1-5 37 0,-3 5 34 0,-3 3 31 16,1-1 32-16,-2 5 30 0,0 4 30 0,-3-5 28 0,3 8-112 15,-3-5-198-15,1 9-93 0,-3-5-46 0,0 4-28 0,3 4-17 0,-3-5-16 0,0 5-12 16,3 2-15-16,0-1-10 0,-3 1-12 0,1 1-16 0,5-4-10 0,-2 4-13 16,3-2-13-16,3-6-16 0,1-2-26 0,0-1-30 0,4-2-29 0,2-9-30 15,1 1-28-15,1-6-30 0,6-1-34 0,-3-5-37 0,6-4-86 0,-2-2-109 16,3-3-76-16,6-4-59 0,-5-3-12 0,4-3 12 0,-3-1 30 0,3-2 38 16,0-5 44-16,-1 1 43 0,0-2 47 0,1 2 45 0,-3-3 52 0,3 2 56 0,0-3 80 15</inkml:trace>
  <inkml:trace contextRef="#ctx0" brushRef="#br3" timeOffset="132177.37">18837 6292 56 0,'8'-11'181'0,"3"4"81"0,-1 0 59 0,-6 3 47 16,3 1 37-16,-6-1 33 0,-1 4 33 0,0 0 29 0,-1 4 31 0,-2 3 28 16,-1 0 26-16,0 4-46 0,-6 0-90 0,4 6-110 0,-6-3-120 0,1 6-62 0,-1 2-31 15,-2 2-15-15,0 5-6 0,-3-2-11 0,1 4-6 0,-1 4-10 16,-1 1-6-16,0 2-12 0,-2 1-7 0,0 3-9 0,2 0-7 0,1 0-6 0,-3 3-4 16,-1-3-4-16,6 0-7 0,-3 0-14 0,5-4-16 0,2-3-23 0,-1-2-25 15,1-2-28-15,7-10-30 0,2 0-27 0,0-7-25 0,4-3-29 0,0-5-30 16,5-3-70-16,0-6-87 0,1-1-84 0,3-5-79 0,0-2-21 0,1-7 6 15,1 1 28-15,1-4 35 0,-1 0 40 0,0-4 43 0,1 1 42 0,-1-1 44 16,0-3 46-16,0 4 50 0,1-4 71 0,-1 0 78 0</inkml:trace>
  <inkml:trace contextRef="#ctx0" brushRef="#br3" timeOffset="132357.43">18903 6564 26 0,'11'-9'168'16,"-1"1"75"-16,-5 5 53 0,2-4 42 0,-7 7 38 0,0 0 34 0,-1 7 31 16,-2 4 29-16,-4 2 27 0,0 5 29 0,-1 0 24 0,-3 6 27 0,-3 1-110 15,2-1-183-15,-5 7-89 0,2 0-38 0,-3 5-21 0,-1-1-9 0,-2 3-9 16,1 1-10-16,-2-1-8 0,0 4-7 0,2 0-7 0,-5 4-8 0,1-1-8 15,2 1-8-15,-3 3-6 0,3 0-8 0,0-4-7 0,2 5-8 0,-3-8-5 16,8-1-7-16,-3-2-14 0,6-4-16 0,1-4-26 0,4-6-30 0,2-5-23 16,3-5-18-16,2-5-28 0,4-2-33 0,0-12-38 0,6 0-36 0,-2-6-111 0,3-7-141 15,5-5-64-15,-3-3-27 0,5-2 6 0,0-5 20 0,2-2 35 0,-3-1 42 16,1-5 39-16,3 6 38 0,-2-8 44 0,-1 3 52 0,2 1 53 0,-2 0 62 16,2 3 99-16</inkml:trace>
  <inkml:trace contextRef="#ctx0" brushRef="#br3" timeOffset="132502.46">18906 6856 19 0,'18'-22'153'0,"-6"9"73"0,2 2 51 16,-6 4 40-16,-1 7 36 0,-3 0 32 0,-4 7 29 0,-4 4 30 0,0 6 26 15,-4 1 23-15,-6 6 25 0,-1 4 29 0,-3 3-95 0,-3 1-170 0,2 2-80 16,-9 8-38-16,5 0-17 0,-5 0-8 0,4 4-7 0,-4 3-10 0,1 0-9 16,-2 0-8-16,0 4-9 0,5-4-6 0,-5 4-12 0,2-5-14 0,5-3-12 15,-3 5-16-15,3-8-27 0,4-4-34 0,3-2-45 0,1-5-48 0,6-3-91 16,1-3-111-16,3-8-107 0,1-3-104 0,3-7-39 0,3-3-11 0,-3-4 8 16,1-8 14-16,5 1 24 0,-5-3 28 0,2-7 44 0,-1-1 48 0,0-3 57 0,1 0 65 15,-2-3 85-15,5-9 90 0</inkml:trace>
  <inkml:trace contextRef="#ctx0" brushRef="#br3" timeOffset="132817.53">18770 7005 47 0,'0'0'206'16,"-5"0"86"-16,3-3 56 0,0-1 41 0,2-2 33 0,2-1 30 0,3-4 27 15,-3 0 28-15,7-2 31 0,-1-1 32 0,9-4 30 0,-2 1 30 0,3-4-129 16,4 0-216-16,3-4-103 0,4-3-48 0,1 1-17 0,3-9-1 0,7-2-1 16,6-1 0-16,-1-3-6 0,8-3-6 0,2-4-13 0,0-1-14 0,7-1-15 15,0-6-10-15,1 5-12 0,-3-1-9 0,0 0-10 0,-1 2-4 0,-1-2-9 16,-3 4-4-16,-2 0-6 0,-2 3-2 0,0 1-1 0,-4-1-1 0,-3 8 2 16,0-4 1-16,-1 3 2 0,-4 1 0 0,-1 3 5 0,0-1 3 0,-7 9 6 15,0-4 3-15,-5 5 1 0,-3 2 3 0,-3 3-1 0,-7 8 0 0,-2-2-7 16,1 5-7-16,-8 2-13 0,0 6-15 0,-4 2-21 0,0 0-28 0,0 0-33 0,-4 2-37 15,-5-2-51-15,2 8-53 0,1-5-131 0,-5 4-167 0,-1 0-71 0,1 1-22 16,-2 1 4-16,-1-2 18 0,-1 4 28 0,0-4 35 0,-1 1 43 0,-2-1 48 16,3-5 52-16,-3 2 58 0,0-4 67 0,3 0 72 0</inkml:trace>
  <inkml:trace contextRef="#ctx0" brushRef="#br3" timeOffset="133405.47">20720 5144 22 0,'1'-11'168'15,"2"0"93"-15,-2 5 66 0,-1-5 52 0,0 4 40 0,-1 0 36 0,-2 0 30 16,2 1 26-16,-2 1 27 0,0 5 29 0,3 0 28 0,-4 5 29 0,0-3-103 15,1 6-177-15,-1-1-105 0,1 7-67 0,-1-1-33 0,0 5-16 0,1 4-10 16,-2-2-5-16,-1 4 1 0,5 5 1 0,-6-1-5 0,3 4-4 0,-2-1-8 16,2 4-5-16,-3 0-8 0,6-3-9 0,-5 3-8 0,2-4-8 0,3 4-4 15,-2-4-7-15,0-2-7 0,3-2-3 0,0 2-5 0,0-5-18 16,3-4-11-16,0 2 0 0,-2-2-2 0,2-5-40 0,-2 3-25 0,5-9-28 16,-5-2-30-16,5 1-30 0,-5-1-34 0,3-7-39 0,2 0-65 0,-1 0-78 0,1-7-110 15,-5-1-121-15,5-5-41 0,-1 2-4 0,1-7 17 0,-1 2 34 0,1-2 38 16,-2-3 45-16,0 0 48 0,0-3 52 0,2 2 54 0,-1-2 58 0,1-1 74 15,-2 1 80-15</inkml:trace>
  <inkml:trace contextRef="#ctx0" brushRef="#br3" timeOffset="133674.53">20868 5155 41 0,'0'0'196'0,"0"0"85"0,0 0 62 0,0 0 48 0,-6 0 41 0,1 7 38 0,0-5 33 16,1 5 32-16,0 1 31 0,-1 2 31 0,3 5 27 0,-2-2 28 15,1 1-127-15,3 1-212 0,0-6-109 0,0 6-55 0,0-5-29 0,3 1-17 0,1-1-14 16,0-3-12-16,0 0-10 0,3-3-7 0,3-1-12 0,-4-3-10 0,5 0-10 15,-2-3-9-15,2-1-5 0,0-3-4 0,0 0-3 0,0-3-4 0,0-1 1 16,-2-3-1-16,0 1-3 0,2-1-3 0,-4-1-2 0,0 1-1 0,-3 1-3 16,0-5 0-16,-1 3 0 0,-1 2 0 0,-2-1 0 0,-5-1 2 0,3 6-1 15,-2-2 2-15,-1 0 1 0,-1 0 1 0,-1 4 0 0,-2-2 1 0,2 5 1 16,1 0-1-16,-3 1 1 0,0-1-2 0,0 1-1 0,2 3-1 0,-1 3-2 16,1 1 0-16,0-1-2 0,-1 1 0 0,1 3-6 0,0-1-10 0,0 1-13 15,3 1-18-15,-3 2-25 0,5 1-26 0,-3 0-36 0,1-1-38 0,4-3-62 16,-2 3-76-16,2-2-103 0,0 1-113 0,0 2-46 0,2 0-9 0,-2 0 9 15,3-4 24-15,-2 2 31 0,-1-1 37 0,3 2 46 0,-3-2 48 0,0-1 54 16,2 0 56-16,-2-5 74 0,0-2 75 0</inkml:trace>
  <inkml:trace contextRef="#ctx0" brushRef="#br3" timeOffset="134176.49">21378 5277 39 0,'6'-11'194'0,"-5"-2"85"0,2-1 62 0,-3 3 48 0,-3-4 41 0,3 6 37 16,-1 2 37-16,-5-1 30 0,5 1 29 0,-3 4 26 0,-2-5 24 0,2 8 26 15,0-3-127-15,-3 3-208 0,0 3-106 0,3-3-54 0,-4 4-29 0,1 0-18 16,-3 3-14-16,3 0-10 0,-1 4-14 0,0-2-9 0,-2 2-5 0,2 4-8 16,-2-1-4-16,3-1-6 0,2 1-5 0,-2 3-7 0,0-2-4 0,3-1-2 0,-2-1-3 15,2 2-2-15,4-1-1 0,-1-1-2 0,2-2-1 0,2 0 0 16,1 0-1-16,0-4-2 0,3 2 2 0,3-1-2 0,-5-1 1 0,6-4-1 0,2 1 1 15,-2-1 1-15,1 5 1 0,-1-5-2 0,3 1 2 0,-3-4 2 16,0 2-2-16,0 2 1 0,-1 0 0 0,-5-4 3 0,2 3 1 0,0 4 9 0,-3-3 6 16,-1-1 7-16,0 5 9 0,-3-1 7 0,-6-5 7 0,5 5 6 0,-3 4 7 15,-3-4 3-15,0 8 2 0,-3-6 3 0,-1 2 1 0,-1 0-1 16,-2 0-2-16,0 2-28 0,2-2-41 0,-5-1 0 0,5 5 0 0,-5-9 0 16,2 5 0-16,1-4 0 0,2 0 0 0,-2 0 0 0,3-3 0 0,0-2 0 15,2-2 0-15,3 0-37 0,-4 0-112 0,6-2-39 0,0-2-42 0,4-3-36 16,-3 0-48-16,3-4-47 0,3-2-110 0,-1-2-130 0,4 5-50 0,4-7-7 0,-2-1 21 15,3 0 35-15,0 1 43 0,3-1 48 0,0 0 54 0,-2-2 54 0,5 6 56 16,-5-3 54-16,5-1 62 0,-5 3 65 0</inkml:trace>
  <inkml:trace contextRef="#ctx0" brushRef="#br3" timeOffset="134437.44">21432 5337 27 0,'10'0'171'0,"-5"2"79"0,1 2 59 16,-5-1 46-16,2 5 42 0,0-1 39 0,-2 4 38 0,-1 2 35 0,0-2 33 0,0-1 32 16,0 5 32-16,0-6 29 0,0 6-107 0,0-5-190 0,3 5-95 15,-2-5-47-15,2 0-26 0,0 1-16 0,-2 0-19 0,3-2-16 0,3-1-14 0,-3-1-10 16,3-4-14-16,3 5-11 0,-3-8-10 0,-2 0-14 0,6 0-7 0,-1-4-5 15,-2-3-7-15,3 0-5 0,1-1-4 0,-1-1-4 0,1-6-5 0,-1 1-1 16,-3 1-4-16,1-2-5 0,-3-2-3 0,1 0-3 0,-2-1 0 0,0 3 0 16,-4-1-2-16,-1-2-1 0,-1 3 0 0,-4 2 1 0,0-1 1 0,1-1 0 15,-3 6 2-15,0 1 2 0,1 1 0 0,-3 0 3 0,1 0 0 0,-4 3 1 16,3 2-2-16,1 2 1 0,-3 2-2 0,0-2 0 0,-2 8 0 0,5-1 0 16,0 0 0-16,-3 4-3 0,4-4 1 0,-3 3 0 0,2 4 0 0,1-3 0 15,3-2-3-15,0 6-4 0,-2-5-10 0,5 5-14 0,1-9-24 0,0 5-28 16,0-4-30-16,1 0-31 0,5 0-37 0,-2-3-39 0,0 3-84 0,3-7-102 15,1 0-92-15,2 0-78 0,-2-5-28 0,2 3 1 0,-2-5 22 0,0-4 30 16,5 4 43-16,-8-4 47 0,6-2 49 0,-4 2 50 0,3-4 55 0,-4 2 59 0,0-5 80 16,1 4 84-16</inkml:trace>
  <inkml:trace contextRef="#ctx0" brushRef="#br3" timeOffset="135194.87">21730 5130 5 0,'2'10'128'0,"-2"-3"91"15,0 8 65-15,0-6 53 0,0 2 48 0,-2 4 46 0,0-2 38 0,-3 5 41 16,1-4 34-16,0-1 32 0,1 5 31 0,-1 4 32 0,2-5-80 0,-3 4-145 15,5-4-97-15,-2 1-71 0,0-1-42 0,-1 1-27 0,3 0-24 0,-2-5-23 16,2 1-22-16,0 1-19 0,2-6-15 0,1-1-11 0,-1-1-13 0,0 0-13 16,1-7-11-16,-1 3-17 0,2-6-15 0,1-1-14 0,-1 1-14 0,-2-8-10 15,3 1-10-15,-1-1-7 0,0-6-8 0,1 2-6 0,-1-2-3 0,-1-4-4 16,1 4-2-16,1-5-2 0,-1 2 1 0,0 2 4 0,1-2 6 0,-3 2 9 16,2 1 8-16,1 3 9 0,2-1 5 0,-5 1 5 0,2 8 6 0,3-5 3 15,-3 7 7-15,3 1 2 0,-2 3 2 0,-1 0 3 0,3 3 5 0,-5 5 0 16,4-1 4-16,-1-1 4 0,-1 8 7 0,1-3 5 0,-3 2 7 0,3 5 8 0,-1-4 5 15,-2 1 4-15,0 2 5 0,1-3 3 0,-1-1 1 0,0 2 0 16,0-5-1-16,0 5 0 0,1-9-2 0,-3 1-3 0,2 0-2 0,0-3-2 0,1-1-2 16,-3-3-1-16,0 0-8 0,1 0-3 0,2-3-10 0,-1-4-11 0,3-1-12 15,-4-1-11-15,2-2-12 0,-1-3-9 0,3-1-13 0,-4 6-11 0,4-9-13 16,0 3-13-16,-4 2-11 0,5-1-10 0,-2-1-3 0,3 6-2 0,-6-2 2 16,6 4 0-16,-3-4 6 0,3 4 6 0,0 3 4 0,-3 2 5 0,6-5 7 15,-6 7 5-15,3-4 7 0,0 0 7 0,1 4 6 0,-1-3 8 0,0 3 6 16,-2-4 6-16,2 1 6 0,0 3 9 0,-3-4 10 0,3 0 11 0,-3 4 16 15,2-3 13-15,-5-1 17 0,5 2 17 0,-5 2 13 0,2-4 13 0,-3 4 13 16,0 0 8-16,0-3 9 0,0 3 6 0,-3-4 4 0,2 4 0 0,1 0-2 16,-7 0-3-16,1 0-6 0,2 4-10 0,-3-1-7 0,3 1-10 0,-3 2-7 15,0 1-6-15,2 4-5 0,-5 0-4 0,3-2-4 0,2 6-2 0,-2-1-1 16,0-1 1-16,0 5-3 0,0-4-1 0,0 3 0 0,3-2-2 0,2 3-3 16,-3-5-3-16,4-2-5 0,-4 3-5 0,5-3-11 0,-2-5-14 0,2 1-8 15,0-3-11-15,0-4-10 0,2 3-12 0,-2-3-13 0,5-3-15 0,-4-1-10 16,4-3-11-16,0 1-11 0,-1-1-7 0,0-4-5 0,3-4-4 0,0 6 2 15,-3-6 4-15,3 1 4 0,0 1 5 0,-3-2 7 0,0 1 8 0,3 3 9 16,-3 2 12-16,3-2 11 0,-3 4 9 0,2 0 9 0,-1 3 10 0,1 0 10 16,-2 4 10-16,3 0 7 0,-3 4 7 0,3 0 7 0,-3 3 5 0,0 0 6 15,3 0 4-15,0 4 5 0,-3-1 2 0,3-3 4 0,-3 3 4 0,0 1-1 16,3-5-2-16,-3 5-1 0,2 0-3 0,-1-8-5 0,1 5-4 0,1-5-4 16,-6 1-6-16,6-4-7 0,-3 0-7 0,3 0-11 0,-3-7-11 0,2 3-13 15,-1-3-13-15,1 0-11 0,-2-8-12 0,3 6-13 0,-3-6-10 0,0 1-11 16,0 1-12-16,2-5-9 0,-2 0-7 0,0-3-3 0,0 3-4 0,-1 2 4 15,1-6 7-15,-1 2 11 0,-2-5 8 0,5 4 16 0,-6-4 16 0,1 1 19 16,2-1 22-16,-3 1 21 0,0-4 21 0,0 3 22 0,0 1 20 0,-3-1 17 0,2 1 17 16,1 2 13-16,0 6 13 0,-3-2 12 0,3 3 12 0,0 6 7 15,0 1 1-15,-3 1-2 0,3 4-7 0,0 3-2 0,0 0-3 0,0 0-2 16,0 0-3-16,0 3-4 0,0 4-3 0,0 8-4 0,3-5-5 0,-3 7-7 0,0 0-7 16,0 5-4-16,0-2-4 0,0 5-1 0,0-1 1 0,0 5-3 15,0-1-3-15,0-1-11 0,0 6-8 0,3-6-7 0,-3 4-7 0,0-2-6 0,0 2-5 16,0-3-12-16,1 1-17 0,2-5-22 0,-2 1-30 0,2-1-36 15,0-3-42-15,-2-4-51 0,3 1-53 0,2-7-118 0,-5 2-141 0,2-6-85 0,-2 0-53 16,5-3-14-16,-6-4 5 0,0 0 21 0,1-4 32 0,2 1 42 0,0-8 47 16,-3 4 54-16,0-3 56 0,-6-4 66 0,6 0 67 0,-1 0 99 0</inkml:trace>
  <inkml:trace contextRef="#ctx0" brushRef="#br3" timeOffset="135557.67">22183 4945 28 0,'-1'0'178'0,"-5"-4"96"0,6 4 70 0,-1 0 55 0,-3-3 42 0,4 3 33 15,0 0 32-15,0 0 26 0,0 0 25 0,0 0 23 0,0 0 25 0,0 0 21 16,0 0-117-16,0 0-195 0,4 0-115 0,-3 0-78 0,-1 0-40 0,6 0-27 16,-1 0-11-16,1 0-8 0,-1 3-8 0,2-3-5 0,0 4-7 0,-3-4-4 15,3 2-5-15,0 2-5 0,0 0-3 0,0-1-6 0,0 4 1 0,-3 0-2 16,3 1 0-16,-3 1-2 0,0 2 1 0,0 0 1 0,2 0 4 0,-2 3 5 16,0-4 4-16,0 4 5 0,0-1 6 0,2 2 2 0,-5-5 5 0,4 5 0 15,0-6 3-15,2 2 2 0,-6 0 1 0,6-8 4 0,-3 5 2 0,3-1 0 0,0-5-1 16,0-2-3-16,-1 0-3 0,0 0-3 0,1-2-8 0,3-2-2 15,-4-3-4-15,0 0-3 0,4-7-5 0,-4 4-2 0,3-1-2 0,-2-3-5 0,-3-1 0 16,5-1-4-16,-7 1 0 0,2 2-3 0,1-1 0 0,-3-4 0 0,-2 3 0 16,0 2-1-16,0-1 4 0,0-1 0 0,-2 6 2 0,0-6 1 0,-1 8 3 15,-1-4 3-15,2 4 2 0,-3 1 1 0,1 3 3 0,2-1 1 0,-3 0-2 16,1 4 1-16,-3 0 1 0,5 4 0 0,-3 0 2 0,-1 3-2 16,1 0 0-16,1-1-1 0,0 5-2 0,0-4 1 0,-2 4-5 0,2-2-1 0,0 6-8 15,0-5-9-15,1 5-15 0,-1-6-21 0,1 2-23 0,2 0-27 0,1 0-31 16,0-2-36-16,0-1-33 0,0 2-34 0,0-2-87 0,0-1-108 0,1 2-73 15,2-5-52-15,1 3-11 0,-1 0 12 0,1-3 28 0,-1-1 34 0,1-3 42 16,-4 0 44-16,7 0 47 0,-3 0 49 0,0-3 52 0,0-1 53 0,1-3 79 0</inkml:trace>
  <inkml:trace contextRef="#ctx0" brushRef="#br3" timeOffset="136480.87">22477 4916 33 0,'2'-7'184'0,"-2"1"88"0,0 1 63 0,0 3 49 0,0 2 38 15,-2-4 37-15,2 4 32 0,0 0 30 0,0 0 32 0,0 0 29 0,0 0 28 16,0 0 26-16,-3 4-119 0,3-4-200 0,0 7-108 0,0-5-60 0,3 6-32 15,-1-5-18-15,0 4-12 0,1 0-8 0,-1 1-7 0,2 1-8 0,-2-1-7 16,3-1-11-16,-3 3-10 0,2 1-4 0,1-5-4 0,-3 5-1 0,2 0-2 16,-1 0 3-16,-1 3 1 0,0-4-1 0,0 4 2 0,1-1 0 0,-3 2 0 15,0-5-5-15,0 8 0 0,0-4-1 0,0 3-2 0,-3-2-2 0,1-2-2 16,2 1 0-16,-2 3-5 0,-3-2-3 0,1-1-2 0,2-3 0 0,-3-2-4 16,1 6-3-16,2-8-4 0,-3 4-6 0,1-4-5 0,-3-5-8 0,3 6-6 15,-3-5-10-15,3 1-11 0,-1-4-12 0,1 0-15 0,-3 0-13 0,2 0-16 16,1-4-18-16,0 1-10 0,1-5-12 0,-1 6-5 0,2-5-2 0,2-4 2 15,0 4 1-15,0-4 3 0,2 5 3 0,1-8 5 0,1 6 9 0,0-2 12 16,0-5 13-16,1 6 16 0,0-6 15 0,-1 4 13 0,3-2 11 0,-3 2 10 16,5-3 11-16,-4 3 12 0,1-2 9 0,1-1 11 0,-1-1 13 0,1 6 9 15,0-6 9-15,-3 1 6 0,5 1 6 0,-7-2 5 0,5 5 3 0,0-5 5 16,-3 2 4-16,0-1 1 0,3 3 2 0,-2 1 0 0,-3-4 1 0,2 7-6 0,1-4-3 16,-3 5 0-16,0-5-4 0,0 4 1 0,0 3-1 0,1 1-1 15,-3-4-3-15,0 7-4 0,0 0-5 0,0 0-3 0,0 0-5 0,0 0-2 0,0 0 4 16,0 0-3-16,0 0 2 0,0 3 1 0,0 4-3 0,0 1 2 15,0-1 0-15,0 0-1 0,0 3 2 0,-3 0 4 0,3 1 3 0,0 2 2 0,0-2 4 16,0 3-3-16,0-3-3 0,0 2-3 0,0 2-4 0,3-4-3 0,-3 3-5 16,2-4-3-16,-2 0-5 0,5 1-3 0,-5 0-3 0,4-5-3 0,-2 1-4 15,0-3-5-15,3-1-2 0,-3 1-6 0,2-1-3 0,1-3-5 0,-1 0-2 16,1 0-10-16,-3-3-3 0,3-1-10 0,1-3-10 0,-1 0-10 0,1 1-11 16,-1-1-12-16,-1-4-9 0,3 0-3 0,-5-2-6 0,4 2 2 0,-1-3-2 15,0-1 4-15,-4 6 3 0,4-9 8 0,0 4 5 0,-1 4 8 0,0-5 12 16,-1 5 10-16,-1-5 14 0,3 8 11 0,-4-2 11 0,-1 1 8 0,3 1 8 15,-1 4 5-15,-2-5 9 0,0 6 3 0,0 2 0 0,0-5 1 0,0 5 0 16,0 0-1-16,0 0-1 0,0 0 2 0,0 0 3 0,0 0 2 0,0 0 4 16,5 5 3-16,-4-5 1 0,2 2-3 0,0 2-1 0,-2 0 0 0,2 3 2 15,-2-4 1-15,5 1-2 0,-5 0 2 0,2 3 1 0,-2-5-2 0,2 3-3 16,0-3-6-16,-2-2-3 0,4 4-6 0,-3 0-4 0,-2-4-6 0,4 0-5 16,2 0-4-16,-6 0-3 0,4 0-1 0,-3 0-2 0,2 0-1 0,0-4-1 15,-2 0-2-15,3 4 0 0,-1-2 0 0,0 2-2 0,-2-5 3 0,2 3 0 16,-2-2 2-16,2 1 3 0,0-1 0 0,-3 4 3 0,0-4 0 0,0 4 1 15,1 0 1-15,-1 0 1 0,0 0 0 0,0 0 2 0,0 0 3 0,0 0 4 16,0 0 4-16,0 0-1 0,0 0 6 0,0 4 1 0,0 0 5 0,0 3 3 16,-1 0 7-16,1-5 3 0,0 6 5 0,-3-1 5 0,3 0 3 0,-3 4 3 15,3-4 2-15,0-1 1 0,0 5 0 0,0-4 0 0,0 0-4 0,0 0-1 16,0-1-3-16,0-2-7 0,0 3-3 0,0-3-2 0,3-1-4 0,-3-3-2 0,0 0-4 16,3 4-5-16,-3-4-7 0,1-4-12 0,5 1-13 0,-5-1-15 15,2-3-16-15,-2 1-13 0,5-5-15 0,-5 0-14 0,2 1-10 0,-2-4-12 0,5 0-10 16,-5 0-8-16,5-1-5 0,-5 2 0 0,2-1 1 0,-2-1 7 15,5 6 9-15,-5-2 14 0,3 0 13 0,2 0 16 0,-2 9 18 0,-3-5 14 0,5-1 18 16,-5 8 18-16,5-3 17 0,-2 3 15 0,0 0 13 0,-1 0 13 0,1 0 8 16,0 3 8-16,0 1 6 0,2 0 6 0,-2 3 6 0,3-1 3 0,-6 1 5 15,3 4 0-15,2-4 2 0,-2 4-2 0,3-2-2 0,-6 2-7 0,5 4-6 16,-2-1-7-16,-3-4-4 0,5 4-8 0,-5 0-3 0,3 0-4 0,-1 3-4 16,0 0-6-16,-2 1-6 0,2 4-4 0,-2-5-3 0,-1 4-8 0,3 0-1 15,-3 0-3-15,0 3 0 0,0 1 0 0,-3-1-3 0,3 0-1 0,-1 1-1 16,-2 3 0-16,2-3 1 0,-5 3-1 0,2-7 0 0,3 3-3 0,-6 0-2 15,0-2 0-15,3-2-1 0,-6-2-2 0,3 0-2 0,-4-1-2 0,3-3-4 16,-3 1-5-16,0-6-9 0,-3 6-11 0,0-8-16 0,-1 4-20 0,-3-4-25 16,3-1-30-16,-6-3-36 0,5 5-39 0,-5-5-81 0,2 1-95 0,-4-1-96 15,0-3-89-15,0 4-32 0,0-4-2 0,-1 0 17 0,-3 0 25 0,0 0 34 16,1 0 39-16,-3-4 46 0,0 4 48 0,2 0 57 0,-2 0 58 0,0 0 79 16,0 4 82-16</inkml:trace>
  <inkml:trace contextRef="#ctx0" brushRef="#br3" timeOffset="137339.07">21356 6190 107 0,'3'-18'227'0,"0"1"82"0,-3 3 62 0,0-4 49 0,-3 1 41 0,0 3 36 0,2 1 32 16,-5 2 29-16,2 4 29 0,0-4 26 0,0 4 25 0,1 3-70 0,-1 4-129 16,4 0-120-16,-4 0-120 0,0 4-59 0,-2 0-29 0,-1 3-15 0,3 0-12 15,3 4-5-15,-5-2-7 0,2 6-7 0,0-5-5 0,0 5-5 0,4 2-5 16,-4-3-7-16,4 0-8 0,0 0-7 0,0 3-5 0,0-2-4 0,1-5-4 16,2 4-14-16,-2-3-14 0,5-2-14 0,-1-2-19 0,1-3-18 0,-1 3-21 15,2-7-21-15,4 4-22 0,-4-8-21 0,4 1-20 0,-1-1-21 0,1-3-17 0,0-3-17 16,-3-1-13-16,3 1-4 0,0-1 1 0,-1 1 8 0,-2-4 11 15,3 3 16-15,-4 0 15 0,3 5 22 0,-3-1 23 0,-2 0 32 0,1 3 34 16,-1 1 37-16,1 3 30 0,-1 3 30 0,1-3 31 0,-2 4 21 0,3 3 23 0,0 0 16 16,-3-1 15-16,3 2 11 0,-2 2 15 0,2 1 6 0,0 0 6 15,0-5-2-15,0 5-8 0,1-1-8 0,-1-2-8 0,2-1-7 0,-3-1-8 0,4-3-7 16,-2 1-5-16,-1 0-8 0,2-4-7 0,0-4-6 0,0 0-7 16,-3 1-9-16,1-3-5 0,2-1-6 0,-3-4-8 0,1 0-6 0,-2 0-8 0,-1 2-5 15,-2-6-5-15,1 5-6 0,-1-4-3 0,-2 3-5 0,-2-3-1 0,-1 3-2 16,1 2-2-16,-2-2 0 0,-1 0 1 0,3 4-2 0,-4 0-3 0,1 1 1 15,-1 2-1-15,1 1-2 0,0-1-3 0,1 4-2 0,0 0-3 0,-1 4-1 16,0-1-1-16,4 1-2 0,-2 2-2 0,1 1-3 0,2 0-2 0,-2 0 1 16,2 4-2-16,0 0-2 0,0-5-2 0,2 5-2 0,0-4-4 0,1 0-3 15,-2 4-1-15,4-9-4 0,-3 9-1 0,3-7-2 0,0 3-3 0,-4-4-1 16,6 5-1-16,-3-5-2 0,3 1 0 0,-3-2 2 0,3-2 4 0,-2 4 3 16,1-4 5-16,1 0 4 0,-3 4 5 0,3-4 5 0,-2-4 4 0,1 4 3 15,-1-4 4-15,-1 2 4 0,1-5 2 0,-1 3 2 0,0-3 2 0,1 0-1 16,-3 0 0-16,3-1-4 0,-1-1-4 0,1-2-8 0,-3 0-9 0,2-2-8 15,-2 2-11-15,3-3-8 0,-3-1-7 0,2 6-6 0,-1-6-4 0,-1 5-4 16,0-1-3-16,-2 1-2 0,5 3-1 0,-3 0 0 0,0 0 3 0,0 0 5 16,3 7 7-16,-3-4 8 0,2 4 8 0,1 0 7 0,-3 4 7 0,3-4 8 15,1 7 5-15,-1-4 5 0,1 4 8 0,-1 1 3 0,1-1 6 0,1-1 8 16,-1 5 6-16,1-4 3 0,0 4 4 0,0-4 4 0,-3-1-2 0,3 5 2 16,0-4 0-16,-1-4-2 0,-1 5 1 0,1-5-3 0,-1 1 1 0,2-4-5 15,-1 2-5-15,0-4-5 0,-1 2-7 0,1-4-9 0,1-3-8 0,0 0-7 16,-3 0-8-16,3-4-6 0,-3-2-6 0,3 2-4 0,-3-7-1 0,2 5-4 15,-2-5 0-15,0-3 0 0,0 3 3 0,-1-2 5 0,-2-5 8 0,-1 3 10 16,6-2 11-16,-6 4 14 0,0-5 11 0,0-3 12 0,0 3 13 0,0-3 10 16,-3 7 7-16,0-7 9 0,3 4 5 0,-4 3 7 0,3 0 7 0,-2 0 6 15,0 4 6-15,2 3 5 0,-3 3 1 0,4 0-2 0,-3 4-4 0,0 1-3 16,2 2-8-16,1 4-1 0,0 0-1 0,0 0-1 0,0 4 0 0,-3 2-1 16,3 5-3-16,0-1-6 0,0 5-8 0,3-2-5 0,-3 5-7 0,1 0 0 15,2 6 2-15,0-4 1 0,1 5 2 0,-3-1-3 0,5 2-2 0,-2 1-2 0,0-2-4 16,0 3-5-16,0 0-6 0,3 0-3 0,-1 0-4 0,-1-1-3 15,1 2-7-15,-1-1-12 0,1-3-20 0,1-1-22 0,-2-4-27 0,2 2-34 16,0-4-35-16,-3-5-42 0,3 1-43 0,-3 1-55 0,-4-8-68 0,0 3-109 16,0-7-126-16,3 4-51 0,-3-7-11 0,0 0 13 0,0 0 30 0,0 0 37 0,0 0 44 15,-3-7 50-15,6-4 52 0,-3 9 54 0,-4-9 60 0,-2 0 69 0,-2 1 71 16</inkml:trace>
  <inkml:trace contextRef="#ctx0" brushRef="#br3" timeOffset="137785.17">21935 5977 1 0,'0'-4'118'16,"0"1"102"-16,0 3 74 0,0-4 57 0,0 4 43 0,0-3 38 0,0 3 30 15,0-8 30-15,0 6 29 0,1-3 29 0,2 3 28 0,1-2 29 0,0 1-76 16,6-5-136-16,-3 5-109 0,1-1-95 0,3-3-53 0,-1 0-34 0,1 1-15 16,1-1-11-16,-1-1-9 0,6 1-9 0,-5 0-10 0,-1 0-10 0,3 1-10 15,0-5-9-15,-2 4-11 0,-1 0-9 0,0-4-4 0,2 5-3 0,-5-1-1 16,0-1-3-16,2 1-2 0,-3 0 1 0,0 0-2 0,-3 1 1 0,3 1 0 16,-6-1 0-16,2 3-2 0,-2-1 4 0,-1 4 0 0,0-4 3 0,0 4 4 15,0 0 3-15,0-3 3 0,0 3 3 0,0 0 3 0,-4 0-2 0,4 0 4 16,-1-4-1-16,1 4 3 0,-6 4-2 0,2-4 2 0,0 3-2 0,1 1-2 15,-1 3 1-15,3-3-1 0,-5 3-2 0,5-1 2 0,-5 1-1 0,6 4 4 0,-4-4 5 16,4 4 0-16,0-1 6 0,0 4-2 0,4-3 2 0,-4-2 1 16,6 6 0-16,-5-1 2 0,5-1-4 0,-1 2 0 0,1-5-1 0,-2 5-3 0,3-6-4 15,-2 6-2-15,1-8-4 0,1 4-5 0,1-4-8 0,-1-5-10 0,0 6-11 16,1-8-14-16,-1 0-19 0,1 0-16 0,-1 0-20 0,0-8-19 0,0 6-19 16,0-5-17-16,0-1-21 0,-3-2-21 0,3-1-23 0,-6 0-17 0,4 2-14 15,0-6-11-15,-5 4-7 0,1 2-12 0,-1-6-18 0,0 5-1 0,0-1 6 16,0 1 26-16,0-1 34 0,-1 4 45 0,1-3 51 0,-3 2 49 0,1 6 46 15,2-5 46-15,0 3 38 0,-2 0 38 0,2 4 31 0,0-3 42 0,0 3 44 16,0 0 37-16,0 0 31 0,2-4 14 0,-2 4 2 0,5 0-13 0,-4 0-18 16,5 4-23-16,-1-1-17 0,1-3-18 0,-1 8-17 0,2-5-14 0,3 1-8 15,-2-2-8-15,2 6-6 0,1-5-10 0,-5 4-11 0,5-3-13 0,0 3-12 16,0-3-12-16,-2 3-12 0,2-5-10 0,0 6-13 0,0-5-13 0,-2 1-13 16,3-1-20-16,-1-3-26 0,-3 4-29 0,3-4-35 0,-2-4-41 0,0 4-39 15,0-3-48-15,-2-1-49 0,-1-3-122 0,-1 3-149 0,-1-2-63 0,1-1-20 16,-3 0 5-16,0 0 17 0,-2-4 31 0,0 5 38 0,0-5 44 0,-2 4 50 0,0-4 55 15,0 0 58-15,-3 2 61 0,-2-2 69 0</inkml:trace>
  <inkml:trace contextRef="#ctx0" brushRef="#br3" timeOffset="137923.2">22484 5613 38 0,'-3'3'195'0,"-1"1"95"0,-3-1 68 0,3 4 54 0,-3 1 46 0,0-1 42 16,0 3 35-16,1 4 34 0,-3 0 32 0,2-1 27 0,1 5 28 0,-1-3 26 16,1 2-127-16,1 1-213 0,-4 2-118 0,5-2-71 0,0 2-40 0,-3 2-26 15,3-2-31-15,-2 2-36 0,5-4-44 0,-2 2-47 0,3 2-58 0,-2-5-60 16,2 4-147-16,0-8-185 0,0 5-81 0,2-3-31 0,-2-8-5 0,0 3 11 15,3-3 20-15,-3 0 28 0,0-7 36 0,0 3 46 0,0-3 57 0,-3 4 62 0,3-4 69 16,0 0 76-16,-2 0 118 0</inkml:trace>
  <inkml:trace contextRef="#ctx0" brushRef="#br3" timeOffset="148806.21">18121 8088 46 0,'0'0'146'0,"0"0"56"0,0 0 42 0,0 0 34 0,0 0 27 16,0 0 27-16,0 0 26 0,0 0 24 0,0 0 26 0,0 0 22 0,0 0 3 16,0 0-12-16,0 0-76 0,0 0-110 0,0 0-58 0,0 0-31 0,0 0-15 15,0 0-8-15,0 0-3 0,0 0-6 0,0 0-7 0,0 0-5 0,0 0-6 16,0 0-6-16,0 0-6 0,0 0-4 0,0 0-5 0,5 0-4 0,-5 0-5 15,1 0-2-15,-1 0-2 0,6 0-1 0,-6 0-1 0,1 0-1 0,3 0-1 16,2 0 0-16,-2 0 0 0,0 0-3 0,0 0-4 0,-1 0 0 0,1 0-3 16,0 0-3-16,2 0-5 0,-5 0-2 0,3 0-4 0,2 2-4 0,-2-2-3 15,-3 0-2-15,5 0-3 0,-2 0-3 0,-1 5 0 0,1-5-1 0,-3 0-1 16,5 0-1-16,-5 2-2 0,2-2 0 0,-3 0 1 0,7 0-3 0,-6 0 1 16,3 4 0-16,2-4 0 0,-5 0 1 0,5 4 1 0,-5-4-3 0,3 0 2 15,-1 0-1-15,1 0-2 0,0 0 3 0,2 3-1 0,-5-3 0 0,5 0 1 0,-5 4 1 16,3-4 2-16,2 0 0 0,-2 0-1 0,0 0 1 0,0 0-1 15,0 3 0-15,2-3 1 0,-6 0-3 0,4 0 1 0,-1 0-1 0,1 0 0 0,0 0 0 16,-4 0-1-16,4 4-1 0,0-4-2 0,2 0-1 0,-5 0-3 0,3 0 1 16,2 3 0-16,-5-3 1 0,5 0 1 0,-5 4 0 0,3-4-1 0,2 0 2 15,-5 4 0-15,3-4 2 0,2 0-3 0,-2 3 2 0,0-3 1 0,0 4-1 16,2-4 4-16,-2 2 0 0,0-2-1 0,0 4 2 0,3-4-1 16,-3 0-1-16,2 0 2 0,-2 4-3 0,3-4 1 0,-3 0 0 0,0 0 0 15,0 0 2-15,3 0-1 0,-3 0-1 0,3 0-1 0,0 0 0 0,-3 0-4 16,3 0 2-16,0 3-2 0,-3-3 0 0,5 0-2 0,-3 0 3 0,1 4-1 15,-3-4-2-15,3 0 0 0,0 0-1 0,0 0 1 0,0 3 3 0,-1-3 3 16,3 0-1-16,-2 0 2 0,1 4 2 0,-1-4-1 0,2 0-10 0,-2 0-5 16,-1 0 0-16,3 0 0 0,0 0 0 0,-2 0 0 0,2 0 0 0,0-4 0 15,-1 4 0-15,-1 0 0 0,0 0 0 0,2 0 0 0,0 0 0 0,-1 0 0 16,-1 0 0-16,2 4 0 0,-2-4 0 0,1 0 0 0,2 3 0 0,-4-3 0 16,1 4 0-16,2 0 0 0,-1-4 0 0,2 3 0 0,-4 1 0 0,0-2 0 15,4 2 0-15,-3 0 0 0,1-1 0 0,1 1 0 0,-3-4 0 0,4 7 0 16,-3-7 0-16,-1 3 0 0,3 1 0 0,-2 0 0 0,1-1 0 15,-1 1 0-15,1-2 0 0,-1 2 0 0,0-1 0 0,3 1 0 0,-5 0 0 16,2 3 0-16,0-4 0 0,1 1 0 0,-1 0 0 0,0-1 0 0,0 1 0 0,0-2 0 16,1 3 0-16,-1-3 0 0,3 2 0 0,-5 0 0 0,2-1 0 15,3 1 0-15,-3-1 0 0,1-3 0 0,0 4 0 0,2-1 0 0,-2-3 0 16,-1 4 0-16,3 0 0 0,-2-4 0 0,2 2 0 0,-2 3 0 0,0-3 0 16,2 2 0-16,-2 0 0 0,-1-1 0 0,4 1 0 0,-1-1 0 0,-3 1 0 15,1-1 0-15,0 5 0 0,3-5 0 0,-1 1 0 0,-2-2 0 0,2 2 0 16,-2 0 0-16,3 3 0 0,-1-4 0 0,1 1 0 0,-3-1 0 0,3 1 0 15,0 0 0-15,0-1 0 0,-1 1 0 0,-2-2 0 0,3 2 0 0,1-4 0 16,-3 3 0-16,-1 1 0 0,3 0 0 0,1-1 0 0,-3 1 0 16,-1-4 0-16,4 7 0 0,-1-7 0 0,-2 4 0 0,-1-1 0 0,4 1 0 0,-4-2 0 15,1 3 0-15,3-3 0 0,-4 2 0 0,1 0 0 0,2-1 0 0,-4 1 0 16,4-1 0-16,-2 1 0 0,0 0 0 0,0-1 0 0,-1 1 0 16,2-2 0-16,-2 3 0 0,2-3 0 0,-2 2 0 0,1 0 0 0,-3-1 0 15,4 1 0-15,-2-1 0 0,2 1 0 0,-4-4 0 0,3 3 0 0,-1 1 0 16,-1 0 0-16,3-4 0 0,-5 3 0 0,5 1 0 0,-3-2 0 0,0 2 0 15,1-4 0-15,-1 4 0 0,0-1 0 0,0 1 0 0,-2-4 0 0,2 3 0 16,3 1 0-16,-3-1 0 0,-3-3 0 0,3 4 0 0,-2 0 0 0,2-1 0 16,0 1 0-16,0-2 0 0,-3 2 0 0,3-1 0 0,0-3 0 0,0 8 0 15,-3-5 0-15,3 1 0 0,0-1 0 0,-2 1 0 0,1 0 0 0,-1-1 0 16,2 1 0-16,0-2 0 0,0 3 0 0,0-3 0 0,0 6 0 0,0-5 0 16,-2 1 0-16,2-1 0 0,3 1 0 0,-2 0 0 0,-1 3 0 0,1-5 0 15,-1 3 0-15,3-3 0 0,-2 2 0 0,2 0 0 0,-5 3 0 0,2-4 0 16,3 1 0-16,-2-1 0 0,-1 1 0 0,1 0 0 0,-1-1 0 0,0 1 0 15,0 2 0-15,1-2 0 0,-1-1 0 0,-3 1 0 0,3-1 0 0,3 4 0 16,-6-3 0-16,3 0 0 0,-1 3 0 0,0-1 0 0,1-3 0 16,0 5 0-16,-3-1 0 0,3-4 0 0,2 5 0 0,-3-5 0 0,-1 3 0 15,2-2 0-15,-1-1 0 0,1 5 0 0,0-5 0 0,-1 4 0 0,1-3 0 16,0 0 0-16,-1 3 0 0,1-5 0 0,0 3 0 0,-1-3 0 0,1 2 0 16,0 0 0-16,-1-1 0 0,1 1 0 0,2-1 0 0,-2 1 0 0,-1-1 0 15,1 1 0-15,-1 0 0 0,1-1 0 0,-3 1 0 0,3-2 0 0,-2 2 0 16,1 0 0-16,-1-1 0 0,1 1 0 0,-1-1 0 0,0 1 0 0,-1-1 0 15,3 5 0-15,-6-5 0 0,4 1 0 0,0-2 0 0,2 2 0 0,-3-1 0 16,-2 5 0-16,3-5 0 0,1 1 0 0,-1-1 0 0,-4 1 0 0,4 0 0 16,1-1 0-16,0 1 0 0,-5-2 0 0,4 2 0 0,0-4 0 0,-1 3 0 15,3 1 0-15,-6 0 0 0,5-1 0 0,-1 1 0 0,1-4 0 0,-5 3 0 16,6 1 0-16,-3-4 0 0,0 4 0 0,2-1 0 0,1-3 0 16,-6 4 0-16,3-2 0 0,3 3 0 0,-3-5 0 0,2 2 0 0,-5 2 0 0,5-4 0 15,-2 4 0-15,0-1 0 0,0 1 0 0,-1-1 0 0,1 1 0 0,-1-4 0 16,-2 3 0-16,3 1 0 0,2 0 0 0,-5 3 0 0,2-7 0 15,0 2 0-15,-2 2 0 0,3 0 0 0,2-1 0 0,-5 1 0 0,3-1 0 16,-1 1 0-16,0-1 0 0,1-3 0 0,-3 4 0 0,5 0 0 0,-5-1 0 16,5 1 0-16,-5-4 0 0,3 2 0 0,2 2 0 0,-5-4 0 0,3 3 0 15,-1-3 0-15,1 4 0 0,-1 0 0 0,1-4 0 0,0 3 0 0,2-3 0 16,-5 4 0-16,3-1 0 0,3 1 0 0,-3-4 0 0,3 4 0 0,-1-1 0 16,-1 1 0-16,2-2 0 0,0 2 0 0,-3-1 0 0,3 1 0 0,-3 0 0 15,3 3 0-15,0-4 0 0,-3 1 0 0,3 0 0 0,-3-1 0 0,2 1 0 16,-2 3 0-16,3-5 0 0,-6 6 0 0,3-5 0 0,2 1 0 0,-2 3 0 15,0-4 0-15,0 5 0 0,2-5 0 0,-5 1 0 0,3 2 0 0,2-2 0 16,-2-1 0-16,0 1 0 0,0 3 0 0,1-4 0 0,0 5 0 0,-4-5 0 16,4 1 0-16,-3-2 0 0,2 2 0 0,-1 3 0 0,1-3 0 0,0 3 0 15,-1-4 0-15,1 1 0 0,-1 0 0 0,-1 3 0 0,3-5 0 0,-4 2 0 16,4-1 0-16,-3 5 0 0,1-5 0 0,-2 4 0 0,4-3 0 16,-3 0 0-16,1 3 0 0,-1-5 0 0,0 5 0 0,1-3 0 0,-3 3 0 15,1-3 0-15,2 3 0 0,-1-4 0 0,-2 1 0 0,2 0 0 0,1 3 0 16,-2-5 0-16,-1 2 0 0,3 0 0 0,-1 3 0 0,-2-4 0 0,0 1 0 15,2-1 0-15,-2 1 0 0,3 0 0 0,-2-1 0 0,-1 1 0 0,0-4 0 16,3 0 0-16,-1 6 0 0,-2-6 0 0,2 0 0 0,-2 0 0 0,0 4 0 16,3-1 0-16,-3-3 0 0,2 0 0 0,-2 0 0 0,2 4 0 0,0-4 0 15,-2 0 0-15,2 3 0 0,-2-3 0 0,5 4 0 0,-5-4 0 0,4 0 0 16,-4 0 0-16,5 0 0 0,-3 0 0 0,-2 0 0 0,6 0 0 0,-1 0 0 16,-3 0 0-16,3-4 0 0,-3 4 0 0,2-3 0 0,1 3 0 0,-1-4 0 15,1 1 0-15,-1 3 0 0,3-4 0 0,-3-2 0 0,3 2 0 16,-3 1 0-16,5-1 0 0,-2-3 0 0,0 3 0 0,-1-3 0 0,1 4 0 15,2-5 0-15,-2 2 0 0,-1-1 0 0,3 3 0 0,0-3 0 0,-3 4 0 0,1-4 0 16,2-1 0-16,-2 6 0 0,-1-5 0 0,1 0 0 0,0 3 0 0,0-3 0 16,-1 0 0-16,0-1 0 0,1 5 0 0,0-3 0 0,0-1 0 0,0 3 0 15,-1-3 0-15,3-4 0 0,-2 4 0 0,1 1 0 0,2-5 0 0,-2 4 0 16,2-4 0-16,1 0 0 0,0 2 0 0,0 1 0 0,-3-2 0 16,3-1 0-16,0 0 0 0,3 2 0 0,-3-2 0 0,0 0 0 0,3 0 0 0,-6 2 0 15,3-2 0-15,3 4 0 0,-6-4 0 0,3 5 0 0,2-5 0 16,-2 4 0-16,0 0 0 0,0 0 0 0,-3-1 0 0,3-1 0 0,0 1 0 15,-1 5 0-15,1-4 0 0,0-4 0 0,0 5 0 0,0-1 0 0,0 0 0 16,0-1 0-16,0 1 0 0,0-4 0 0,0 4 0 0,0-2 0 0,3 1 0 16,0-2 0-16,-3-1 0 0,1 1 0 0,2-1 0 0,0-3 0 0,-2 3 0 15,4-2 0-15,-3-1 0 0,3 3 0 0,-3-2 0 0,1-2 0 0,1 1 0 16,-1 3 0-16,1-2 0 0,-2-1 0 0,1-1 0 0,-1 6 0 0,0-2 0 16,1-3 0-16,-1 4 0 0,0-1 0 0,1 0 0 0,-3 4 0 0,2-4 0 15,-1 2 0-15,-1 2 0 0,0-4 0 0,1 4 0 0,-1-1 0 16,1-1 0-16,0 2 0 0,-1-4 0 0,0 4 0 0,0-4 0 0,-3 5 0 0,3-1 0 15,0-4 0-15,0 4 0 0,0-4 0 0,3 1 0 0,-3-1 0 16,0 4 0-16,3-3 0 0,-3 0 0 0,3-4 0 0,-3 3 0 0,1 0 0 16,-1 0 0-16,0 2 0 0,2-2 0 0,-2 0 0 0,0 4 0 0,0-3 0 15,-4-1 0-15,4 4 0 0,-3 0 0 0,2 0 0 0,-5 1 0 0,2-1 0 16,3-1 0-16,-4 1 0 0,0 0 0 0,1 4 0 0,3-5 0 0,-6 1 0 16,3 5 0-16,-1-6 0 0,0 1 0 0,-1 4 0 0,1-4 0 0,1-1 0 15,-3 6 0-15,3-5 0 0,0 0 0 0,0-1 0 0,-3 1 0 0,3 0 0 16,-3 0 0-16,5-3 0 0,-4 3 0 0,-1 0 0 0,5 0 0 0,-4 0 0 15,1-1 0-15,-4 2 0 0,5-1 0 0,-3 0 0 0,-1 0 0 0,1 3 0 16,0 1 0-16,-1-1 0 0,-1-2 0 0,0 2 0 0,1 1 0 0,-1-1 0 16,0 0 0-16,0 1 0 0,-2 3 0 0,2-4 0 0,-2 1 0 15,0-1 0-15,3 1 0 0,-3-5 0 0,2 6 0 0,-2-3 0 0,0 3 0 0,0-5 0 16,0 3 0-16,0-3 0 0,0 0 0 0,0-1 0 0,0 1 0 16,0 1 0-16,0-5 0 0,0 8 0 0,-2-8 0 0,-1 4 0 0,3 1 0 15,-2-1 0-15,2-1 0 0,-2-2 0 0,0 3 0 0,-3-1 0 0,5 2 0 16,-4-5 0-16,1 4 0 0,-1 0 0 0,2-4 0 0,0 4 0 0,-1-2 0 15,1 1 0-15,-2-2 0 0,2 2 0 0,-3-1 0 0,3 2 0 0,-1-4 0 16,-1 4 0-16,2-4 0 0,0 1 0 0,-1-1 0 0,-1 1 0 0,2 3 0 16,-3-3 0-16,3-1 0 0,0 4 0 0,0-4 0 0,-3 0 0 0,3 4 0 15,-3 1 0-15,1-1 0 0,2 0 0 0,-3 0 0 0,1-4 0 0,2 5 0 16,-3-1 0-16,1-1 0 0,1 1 0 0,-1 0 0 0,0 0 0 0,0 1 0 16,1-1 0-16,-1-1 0 0,0 1 0 0,1 0 0 0,-1 0 0 0,0 1 0 15,-2-5 0-15,2 4 0 0,3 0 0 0,-5 0 0 0,2-1 0 0,0 1 0 16,0-2 0-16,-1 1 0 0,-1 1 0 0,0 0 0 0,1 0 0 15,-1 1 0-15,2-1 0 0,-3-4 0 0,6 7 0 0,-6-3 0 0,3 0 0 0,-2 1 0 16,2-1 0-16,0-1 0 0,0 5 0 0,0-4 0 0,-2 0 0 16,2-1 0-16,0 2 0 0,0-1 0 0,-2 0 0 0,2 0 0 0,0 0 0 15,0-1 0-15,-3 1 0 0,3 1 0 0,-3-1 0 0,3 0 0 0,-3 0 0 16,-3-1 0-16,6 1 0 0,-3 1 0 0,0-1 0 0,2 0 0 0,-2 0 0 16,-3-1 0-16,3 1 0 0,2-2 0 0,-2 1 0 0,-3 5 0 0,3-4 0 15,2-4 0-15,-1 5 0 0,1-1 0 0,-2 3 0 0,-3-3 0 0,3 0 0 16,2 0 0-16,-1-1 0 0,-2 6 0 0,4-5 0 0,-6 0 0 0,3-1 0 15,2 1 0-15,-2 0 0 0,0 0 0 0,0 1 0 0,0-1 0 0,-1-1 0 16,1 1 0-16,-2 0 0 0,3 0 0 0,-4 1 0 0,2-1 0 0,-2-1 0 16,2 5 0-16,-1-8 0 0,-2 4 0 0,2 1 0 0,-2-1 0 0,0-1 0 15,2-2 0-15,-2 3 0 0,0-1 0 0,2 1 0 0,-2-2 0 0,0 1 0 16,2 1 0-16,0 0 0 0,-2-4 0 0,2 5 0 0,0-5 0 16,0 4 0-16,0-4 0 0,0 4 0 0,3-2 0 0,-3 1 0 0,0-2 0 15,0 3 0-15,2-3 0 0,-1 3 0 0,-2-4 0 0,4 4 0 0,-5-4 0 0,5 5 0 16,-4-1 0-16,2-4 0 0,-2 4 0 0,2-4 0 0,-2 5 0 15,-1-1 0-15,3 0 0 0,-1-1 0 0,-3-2 0 0,1 2 0 0,3 1 0 16,-3 1 0-16,1-1 0 0,-1 3 0 0,0-6 0 0,0 6 0 0,3-3 0 16,-2 1 0-16,-1 2 0 0,3-3 0 0,-2 0 0 0,-1 3 0 0,4-3 0 15,-4 0 0-15,3 3 0 0,0-3 0 0,-2 1 0 0,2-1 0 0,-3 0 0 16,4 3 0-16,-3-3 0 0,-1 1 0 0,4-1 0 0,-4 0 0 0,4-1 0 16,-4 1 0-16,6 0 0 0,-6 0 0 0,1 1 0 0,2 2 0 0,-2-3 0 15,2 0 0-15,-3 3 0 0,0-3 0 0,1 4 0 0,-1-5 0 0,3 6 0 16,-3-5 0-16,1 3 0 0,-1-3 0 0,3 3 0 0,-3 1 0 0,1-1 0 15,2-3 0-15,-3 3 0 0,1 2 0 0,2-3 0 0,-1 3 0 0,-3-6 0 16,4 5 0-16,-3-1 0 0,2 1 0 0,0-4 0 0,-2 3 0 16,0 0 0-16,0 2 0 0,-1-3 0 0,1 3 0 0,-2-5 0 0,2 3 0 0,0 0 0 15,-2 1 0-15,-1-1 0 0,3 1 0 0,-2-1 0 0,0 0 0 0,-1 1 0 16,1 3 0-16,1-4 0 0,0 2 0 0,-2-2 0 0,0 1 0 16,3-1 0-16,-1 0 0 0,1 4 0 0,-3-3 0 0,0-1 0 0,3 1 0 15,-1-1 0-15,-2 1 0 0,0-1 0 0,3 0 0 0,-3 2 0 0,-1-2 0 16,1 1 0-16,2-1 0 0,-2 0 0 0,-1 1 0 0,0-4 0 0,-2 3 0 15,5 1 0-15,-5-5 0 0,-1 6 0 0,6-2 0 0,-6 1 0 0,0-5 0 16,3 8 0-16,-3-3 0 0,-3-4 0 0,3 3 0 0,1 1 0 0,0-1 0 16,-4 0 0-16,1 2 0 0,3 2 0 0,-4-5 0 0,2 3 0 0,-4 2 0 15,3-7 0-15,0 7 0 0,0 0 0 0,0-4 0 0,-2 0 0 0,0 4 0 16,2 0 0-16,-2-3 0 0,-1 3 0 0,1 0 0 0,3-4 0 0,-6 4 0 16,3-3 0-16,-3 3 0 0,6-4 0 0,-6 4 0 0,0-4 0 0,3 1 0 15,0 3 0-15,0-4 0 0,0 2 0 0,0-5 0 0,-2 3 0 16,1 0 0-16,2 1 0 0,-4-1 0 0,3-3 0 0,0 4 0 0,3-5 0 0,-3 6 0 15,1-5 0-15,1 3 0 0,-2 0 0 0,4-3 0 0,-4 4 0 0,2-1 0 16,0 1 0-16,0-5 0 0,0 6 0 0,-2-2 0 0,2 1 0 0,0-1 0 16,0 0 0-16,-3 4 0 0,4-3 0 0,-3-1 0 0,1 1 0 0,-1 3 0 15,3-4 0-15,-2 1 0 0,2-1 0 0,-2 0 0 0,2 2 0 0,-2 2 0 0,3-5 0 16,0 3 0-16,0-2 0 0,2 1 0 0,-2-1 0 0,-3 0 0 16,3 1 0-16,3 3 0 0,0-4 0 0,-3 1 0 0,2-1 0 0,-1 0 0 15,-1 1 0-15,2 3 0 0,0-4 0 0,-2 2 0 0,6 2 0 0,-5-4 0 16,0 4 0-16,4-3 0 0,-3 3 0 0,0-4 0 0,1 4 0 0,2-4 0 0,-3 4 0 15,3 0 0-15,-1-3 0 0,-1 3 0 0,2-4 0 0,1 4 0 0,-3-3 0 16,1 3 0-16,3 0 0 0,-2-4 0 0,2 4 0 0,-2-3 0 0,4 3 0 16,-3-4 0-16,1 4 0 0,3-4 0 0,-1 2 0 0,3 2 0 0,-4-4 0 15,3 4 0-15,2-3 0 0,-1-1 0 0,0 4 0 0,1-4 0 0,1 4 0 16,0-3 0-16,0 3 0 0,-2-4 0 0,5 4 0 0,1 0 0 0,-4-3 0 0,4 3 0 16,-6 0 0-16,6 0 0 0,-1 0 0 0,1 0 0 0,0 0 0 15,-6 0 0-15,6 0 0 0,-1-4 0 0,1 4 0 0,-3-3 0 0,-1 3 0 0,4 0 0 16,-3 0 0-16,-1 0 0 0,4 0 0 0,-7 0-481 0,-1 3-380 0,-2-3-18 15,-1 4 17-15,0-8 33 0,-1 1 53 0,-2-7 61 0,-1-1 69 0,1-3 72 0,14 14 80 16,-18-35 82-16,4 4 89 0,9-9 93 0,5 40 230 0</inkml:trace>
  <inkml:trace contextRef="#ctx0" brushRef="#br3" timeOffset="153623.96">19099 7457 86 0,'-3'-3'183'16,"3"-4"56"-16,-1 3 40 0,-2 0 30 0,3 2 26 0,0-5 23 0,0-1 21 15,0 5 20-15,0-4 19 0,3 0 18 0,-3-1-12 0,1 6-26 0,-1-5-94 16,6 0-132-16,-5 3-62 0,3 0-24 0,2 1-11 0,-1 3-1 0,2-4 0 16,0 4 0-16,3 4 1 0,1-1 1 0,0 5-1 0,0-1 1 0,1 0-2 15,2 6-1-15,1-2-3 0,-1 7-3 0,0-1-3 0,-2 4-4 0,2 0-4 16,0 0-3-16,-2 3-6 0,0 5-3 0,-3-5-3 0,-1 4-4 0,2 0-3 16,-4 0-5-16,3-1-3 0,-2 6-3 0,-3-9-1 0,3 1-3 0,-3-1-2 15,1 0-1-15,1-6 0 0,-3 0-2 0,-1-5 0 0,0 1-2 0,2-3 2 16,-4 0 2-16,5-9 6 0,-5 6 10 0,2-5 4 0,-2-3 1 0,0 0 0 0,0 0-2 15,-2-3-2-15,-3-1-3 0,3-2-1 0,-2-1-2 0,-1-8-3 16,-1 1-1-16,-1-3-5 0,-2-4-6 0,-2 0-10 0,0-7-12 0,2 3-10 0,-7-7-5 16,4 5-4-16,-5-8-3 0,2 4-3 0,0-4 0 0,0-1-2 15,-3 1-1-15,1 0 0 0,5 1 3 0,1-1-1 0,0 3 1 0,1 4 2 0,6-3 3 16,0 6 1-16,4 1 4 0,-3-1 1 0,6 8 2 0,-2 2-1 0,5 1 3 16,-2 1 0-16,4 6 1 0,2-1 2 0,-2 5 4 0,3-4 3 0,3 7 3 15,-1 0 3-15,3 0 4 0,-1 0 3 0,0 7 1 0,3-7 5 0,-2 7 4 16,0 0 6-16,-3-1 3 0,3 1 5 0,-4 4 2 0,2 0 5 0,-3 0 3 15,0-2 2-15,-2 6 2 0,0-1 2 0,-2-1 0 0,-3 5 0 0,0-3 0 16,1 1 1-16,-5 6-3 0,2-4-1 0,-2-1-2 0,0 1-3 0,-2-1-3 16,-3 0-4-16,1 0-9 0,2-2-14 0,-3 3-18 0,-1-5-21 0,-1-2-21 15,3 3-25-15,-3-3-29 0,-2-4-37 0,2-1-34 0,-1-2-63 0,-2 3-66 16,-1-4-98-16,5 1-106 0,-1-4-41 0,3 3-8 0,4-3 16 0,0 0 25 16,0 0 33-16,0 0 39 0,0 0 41 0,6 0 43 0,1 0 53 0,0-3 51 15,1 3 67-15,-1-4 70 0</inkml:trace>
  <inkml:trace contextRef="#ctx0" brushRef="#br3" timeOffset="154450.14">19687 7439 34 0,'7'-2'186'0,"0"-5"83"0,-3-1 59 0,-1 5 42 0,-3-4 32 0,0 3 27 15,-3 1 23-15,2-5 21 0,-5 8 23 0,1 0 20 0,-2 0 20 0,-3 0 24 16,3 8-117-16,-4-1-198 0,0-4-96 0,0 4-50 0,0 1-20 0,0 1-7 16,0 2-2-16,0 0 4 0,3 0 0 0,-2-2 4 0,3 6-2 0,1-5-1 15,1 5-2-15,1-2-6 0,2 1-4 0,2 1-9 0,0 2-5 0,0-3-6 16,2 0-7-16,2 0-4 0,1 0-3 0,1 0-5 0,1-4-6 0,3 1-6 15,-2-1-8-15,1-2-10 0,2-1-8 0,2-1-14 0,-2-6-11 0,6 0-12 16,-6 0-13-16,1-4-11 0,5-2-12 0,-5-1-11 0,2-4-10 0,0 1-12 16,-3-4-7-16,1 0-6 0,-1 0-4 0,-4-3-1 0,3-1 3 0,-5 3 0 15,2-1 9-15,-1 1 8 0,-5 1 7 0,3 1 12 0,-4-2 9 0,3 4 14 0,-3 2 14 16,0-2 17-16,0 4 18 0,0 0 16 0,-3 3 10 0,3 4 7 16,0-3 3-16,0 3 4 0,0 0 3 0,0 0 7 0,0 0 3 0,0 0 8 0,6 0 3 15,-5 3 3-15,2 1-3 0,1 3-2 0,0-4-6 0,2 5-5 0,-2-1 2 16,0-1 1-16,0 1 3 0,3 0 6 0,-3 0 2 0,3 4 1 0,-3-5-1 15,3 1 0-15,-3 1 0 0,3-1 2 0,-3-4 0 0,2 5 1 0,-2-5 1 16,0 1 0-16,-1-2 4 0,-2 3 2 0,5-3 6 0,-6-2 11 16,0 0 7-16,0 0 8 0,0 0 1 0,0 0 0 0,1 0-3 0,-1-2-6 0,3-3-3 15,-3-1-4-15,-3-1-5 0,3-4-3 0,-1 0-10 0,1 2-6 0,-6-6-12 16,6-3-19-16,-1 5-14 0,1-5-15 0,-4 4-8 0,4-3-7 0,0 3-3 16,-3-1-3-16,0 2-6 0,3 2-3 0,3 1-4 0,-3-1-4 0,3 5 0 15,-2-1-1-15,2 3 3 0,-2 0 4 0,5 4 1 0,-2 0 4 0,3 4 4 16,-2 0 3-16,2-1 2 0,0 1 3 0,3 2 4 0,-2 1 6 0,0 4 3 15,2-4 7-15,-2 4 3 0,2-4 4 0,-2 3 2 0,2 0 2 0,-2-3 1 16,2 4 1-16,-5-5 1 0,5 2 0 0,-2-1 3 0,-1 0-1 0,2 0 3 16,0-3 2-16,0 3 0 0,0-7 3 0,-1 2 1 0,-1-2 2 0,4 0 2 15,-4-2 2-15,2 2 1 0,2-7 0 0,-4 3 2 0,-1-3-2 0,3 0 1 16,-2-4-1-16,0 5 0 0,-1-9-1 0,1 5-1 0,-3-5-1 0,1-1-3 16,1 1 0-16,-1 1-2 0,-3-3-3 0,0 3 3 0,1-1-3 0,-3-2 1 15,0 7 0-15,0-5 0 0,0 6 2 0,0-2-2 0,-3 0 1 0,1 4-2 16,0 1 2-16,0-1-2 0,-3 3-1 0,1 1-2 0,-1-1-2 0,1 0-1 15,2 1-3-15,-3 3-2 0,1 3-1 0,-1 1 1 0,3 0-1 0,-2 3 1 16,-1 0 3-16,3-1 3 0,0 5 3 0,-3 3 5 0,5-1 3 0,0 2 7 16,0 3 4-16,0-2 6 0,0 6 1 0,5-5 5 0,-3 4 2 0,2-4 1 15,1 1 2-15,2 0-1 0,-1-1 1 0,3-3-3 0,0 1-1 0,0-6-2 16,2 2-5-16,-2 0-3 0,4-4-5 0,1 0-7 0,-3-1-8 0,2-2-14 16,0-1-13-16,1-3-14 0,-1 0-17 0,-2 0-20 0,2-3-20 0,1-3-26 15,-3-1-27-15,0-4-27 0,0 0-28 0,-2-2-35 0,0-2-37 0,-1-2-65 16,-1 0-76-16,-3-1-45 0,2 1-36 0,-2-5-1 0,-3 1 14 0,2 4 28 0,-3-5 33 15,0 2 35-15,-3-1 42 0,2 4 38 0,-2-5 43 0,-4 2 57 0,3 2 60 16,-3 0 63-16,1-3 52 0,-5 0 36 0,5 4 36 0,-6-4 45 0,1 4 49 16,0 2 49-16,0-3 46 0,2 5 44 0,0-1 42 0,-2 3 35 0,4 0 33 15,-2 2 10-15,3 1-6 0,4 5-6 0,-3-1-11 0,5 4-14 0,0 0-18 0,0 0-35 16,0 4-49-16,0 3-36 0,5 4-31 0,-3-2-29 0,4 6-21 16,-1-4-18-16,1 5-11 0,1 2-5 0,0 4-4 0,1-5-3 0,-1 4 0 0,3 0-7 15,-4 0-6-15,3 0-10 0,-1 4-7 0,2-5-9 0,-2 5-6 16,2-4-9-16,-2 4-5 0,2-5-9 0,-2 2-8 0,0 2-22 0,3-4-22 0,-1 2-30 15,-2-4-27-15,3-1-41 0,-1 0-46 0,-2-2-81 0,2-2-97 0,-2-2-95 16,2 0-84-16,-3-4-36 0,-2-1-6 0,1 1 12 0,-5-3 18 0,-1-4 34 16,0 0 39-16,0 0 44 0,0-8 45 0,-4 1 56 0,-3-2 58 0,0 1 78 0,0-2 83 15</inkml:trace>
  <inkml:trace contextRef="#ctx0" brushRef="#br3" timeOffset="154869.24">20387 7282 28 0,'0'0'171'0,"-1"-3"79"0,1 3 55 16,0 0 39-16,0-4 31 0,0 4 23 0,0 0 20 0,0 0 25 0,0 0 19 15,1-3 21-15,-1 3 18 0,5 0 19 0,0 0-113 0,-4 0-192 0,6 0-94 16,-2 0-51-16,1 0-24 0,4 0-9 0,-3-4-3 0,1 4-3 0,0-4-6 16,2 2-5-16,1-2-10 0,-3 1-8 0,3-5-10 0,2 5-4 0,-2-4-7 15,0 0-3-15,0-1-5 0,-3 6-1 0,3-5-3 0,-1 3-2 0,-2 1-3 16,2-1-1-16,-5-3 3 0,2 7 2 0,-3 0 8 0,3 0 13 0,-1 0 9 16,-2 0 13-16,-3 3 10 0,5 1 10 0,-6 0 8 0,1 3 10 0,2 0 6 15,-2-1 10-15,-1 5 8 0,3-4 7 0,0 4 8 0,-2-2 3 0,-1 6-1 16,3-5-2-16,-2 1-7 0,5-1-8 0,-5 1-8 0,2-4-7 0,1 4-5 15,0-4-4-15,2-5-5 0,-1 2-4 0,1-1-4 0,1-3-6 0,-2-3-4 0,2-1-5 16,3 2-9-16,-2-9-6 0,-1 4-7 0,1-8-6 0,-1 6-5 16,3-6-6-16,-5-2-3 0,2 3-9 0,0-4-2 0,-3-2-4 0,3 2-4 0,-3-4 0 15,2 6-2-15,-2-10 0 0,-2 6 3 0,3-1 2 0,-5-4 5 16,0 4 5-16,0-3 4 0,0 2 0 0,-3 2 4 0,1-2 1 0,-3 2 4 0,1 2 0 16,0 1 2-16,0 3 3 0,-3 0 3 0,3 4 4 0,-2-1 4 0,2 4 4 15,0 0 2-15,1 0-1 0,2 7 4 0,1 0 5 0,0 0 5 0,0 0 9 16,0 3 12-16,0 4 9 0,0 1 7 0,1 1 8 0,3 2 6 0,2 3 0 15,-2 1 5-15,0 2 1 0,3 0 2 0,1 4 3 0,-1 0 0 0,0 0-2 16,2 0-7-16,-3 1-5 0,1-2-10 0,3 2-13 0,-2 2-8 0,1-4-7 16,-3 2-10-16,4-2-12 0,-2 2-20 0,2-2-27 0,-2 2-33 0,1-4-35 15,0 2-40-15,0-2-43 0,2 2-85 0,0-2-103 0,-2-1-98 0,0 1-92 16,0-3-35-16,2 1-6 0,-2-5 12 0,-3 3 21 0,5-6 37 0,-4 1 42 16,0-5 49-16,2 0 53 0,-3 3 60 0,3-7 60 0,0 3 81 0,-2 1 87 0</inkml:trace>
  <inkml:trace contextRef="#ctx0" brushRef="#br3" timeOffset="155011.27">21269 7506 115 0,'7'4'232'16,"3"0"83"-16,-6-1 62 0,0 1 45 0,-1 2 38 0,-3-3 29 0,-3-3 33 16,2 4 27-16,-2 0 30 0,0-1 23 0,2 1 26 0,1-1-80 0,0-3-139 15,-3 4-125-15,3-4-123 0,-1 4-67 0,1-4-40 0,0 3-35 0,0-3-36 16,0 0-39-16,0 0-46 0,0 0-68 0,0 0-82 0,0 0-122 0,0 0-134 16,0 0-57-16,0 0-18 0,0 0 3 0,-6-3 13 0,-1 3 23 0,2-4 30 0,-5 4 42 15,2-4 48-15,-3 1 55 0,-3 3 58 0,0-7 73 0,2-1 77 0</inkml:trace>
  <inkml:trace contextRef="#ctx0" brushRef="#br3" timeOffset="157189.87">18195 6128 6 0,'1'-7'125'0,"-1"3"76"0,0 1 50 0,0-5 39 0,0 5 34 16,0-4 28-16,0 3 29 0,0-3 23 0,0 3 23 0,0 2 21 0,-1-2 20 0,1 4 20 15,0-3-85-15,0 3-145 0,0 0-83 0,0 0-48 0,0 0-26 0,0 0-16 16,0 0-9-16,0 0-11 0,0 0-5 0,-3 3-7 0,3-3-5 0,-3 4-1 15,3-2-6-15,0 2-4 0,-1-1-5 0,1 5-7 0,0-1-3 0,0 0-2 0,0 0-1 16,0 4 3-16,-3-5-3 0,3 5 3 0,0-1-4 0,0 5 0 0,0-5-3 16,0 4 1-16,-1-3-4 0,1 2 0 0,0 5 0 0,0-4 0 0,0 3-1 15,-3-3 1-15,0 8-1 0,3-5-1 0,-1 1-1 0,-2-1 2 0,3 4 0 16,-1-4-1-16,1 4 2 0,-3-4-1 0,0 5 0 0,3-4 1 0,0 2 0 0,-1 2 1 16,1-5 0-16,0 4 3 0,-3 0-2 0,3-4 2 0,0 4 0 0,-3-3 1 15,3 2-1-15,0-2 0 0,0 0 1 0,-1 3-2 0,1-4 2 0,-3 0 0 16,3 1 2-16,0 0-1 0,-1-1-1 0,-2-3-1 0,0 8-2 0,3-9-1 15,-1 5 0-15,-2-1-1 0,2 1-1 0,-2-4-1 0,0 0-1 0,2 3-1 16,-2-2 0-16,2-2-1 0,1 1-2 0,-3 3-2 0,0-2-2 0,3-1 1 0,-1-3-2 16,-2 2 3-16,1 1-2 0,2 1-1 0,-2-2 1 0,-1-2-1 0,3 3 0 15,0-3 0-15,0 2 0 0,0-2-2 0,0 0 0 0,0 2 4 0,0-2-1 16,0 3 0-16,0-3 2 0,0-2-1 0,0 6 2 0,0-1 0 0,0-1-1 16,0 2 1-16,3-1 1 0,-3-1-1 0,0 2 1 0,0-1-2 0,0 3 3 15,0-3 1-15,0 1-1 0,0 1 0 0,0-1 0 0,0 3-1 0,0-5 1 0,-3 5 1 16,3-4 1-16,0 3 3 0,-1-3-1 0,1 3 2 0,0-2 0 0,-3 3-1 15,0-4 2-15,3 3-1 0,0-3 0 0,0 3 1 0,-1-3 1 0,-2 4-2 16,2-1 3-16,1 1-1 0,-6-1-3 0,6 1-2 0,-4 0-1 0,2-1 2 0,-3 0-2 16,4 4-2-16,-4-3 0 0,3 0-1 0,-1-5-1 0,2 5 0 0,-4-1-3 15,3 1-2-15,-2 0-2 0,1-5 2 0,0 5-1 0,2-4-1 0,-4 3 1 16,3-3-1-16,-1 1 1 0,2 2-1 0,-2-7 2 0,1 5-2 0,0-2 2 16,-1 1-1-16,2-3-2 0,-2 2 1 0,1-2-2 0,2 0-2 0,-2-4-9 15,-1 4-9-15,3-5-15 0,-1 1-15 0,1 0-17 0,0 0-13 0,0-3-21 0,0 0-18 16,0-4-24-16,0 7-23 0,0-7-17 0,0 2-17 0,0-2-19 0,0 0-19 15,0 4-39-15,0-4-51 0,1 0-41 0,-1 0-35 0,0 0-21 0,5 4-11 16,-5-4 11-16,5 0 24 0,-5 0 32 0,4 0 33 0,-4 0 31 0,7 0 32 0,-7 0 35 16,4 0 37-16,0 0 52 0,-4 0 54 0</inkml:trace>
  <inkml:trace contextRef="#ctx0" brushRef="#br3" timeOffset="160268.21">18121 8168 2 0,'0'0'114'0,"0"0"72"0,0-4 48 0,0 4 38 0,0 0 28 0,0-3 24 16,0 3 21-16,0 0 16 0,0 0 19 0,-5-4 12 0,5 1 19 0,0 3 19 15,-1-4-82-15,1 4-130 0,0-3-73 0,-6-1-41 0,6 4-18 0,0 0-11 16,-4-4-2-16,4 2 0 0,-1 2 0 0,-2-4 2 0,3 4 1 0,-3-3 2 16,-1 3-2-16,4-4-2 0,-2 0-3 0,0 4-5 0,-1 0-6 0,2-3-1 15,1 3-6-15,-5-4-4 0,5 1-2 0,-2 3-3 0,-1-4-4 0,2 1-3 0,-4 3-2 16,5-4-4-16,0 4-1 0,-5 0-2 0,4-4-1 0,-5 4-3 0,6 0-2 16,-1 0-1-16,-4-2-5 0,3 2 3 0,2 0-2 0,-4 0 1 0,-1 0-1 15,0 0 2-15,1 0 0 0,2 0 1 0,-3 0-1 0,1 0-1 0,0 0-3 16,-1 2 1-16,1-2 0 0,2 0-3 0,-3 4 3 0,-1 0-3 0,1-4 2 15,3 0 0-15,-3 3-2 0,-1 1 3 0,1-4 0 0,1 0-1 0,2 3 1 0,-3-3-1 16,1 4 0-16,-1-4-2 0,1 3-1 0,-1-3 1 0,1 4-1 0,-1-4-1 16,-1 4 2-16,4-1 1 0,-5-3 0 0,2 4 3 0,1-2 1 0,-3 2 1 15,3-4 0-15,-3 4 1 0,1-4 1 0,1 7 2 0,-2-7 0 0,3 3 0 0,-3 1 2 16,3-1-4-16,-3-3 1 0,1 4-4 0,1 0-1 0,-2-1-4 0,3 1-1 16,-3-2-1-16,1 2-2 0,1 0-3 0,-2-1-2 0,3 1-1 0,-3-4 0 15,3 3-1-15,-3 1 0 0,1-1-2 0,1 1 1 0,-2 0-1 0,3-4 0 16,-3 3 0-16,3 1 0 0,0-2 0 0,-3 2 0 0,3-1 0 0,0 1-1 15,-6 0-1-15,6-1 1 0,-3 1 1 0,3-1 0 0,0 1 3 0,-3 0-1 0,3-1 2 16,-3 1 0-16,0-2 1 0,0 3 0 0,0-3-2 0,0 2 0 0,2 0 2 16,-1-1 0-16,1 1 2 0,-5 3 0 0,3-4-1 0,0 1 0 0,-1 0-1 15,1 3-1-15,0-5-3 0,-1 6 0 0,-2-5 1 0,5 4-1 0,-2-3 1 0,-3 3 1 16,2-3-2-16,-2 3-1 0,5-1 0 0,-5-2 0 0,3-1 1 0,-1 4-1 16,1-3 2-16,-3-1-1 0,5 5 1 0,-5-5 1 0,3 1-1 0,2 2 0 15,-2-3-1-15,-3 1 0 0,3 0 2 0,2 3-1 0,-2-4 1 0,0 1-1 16,0 0 1-16,0-1 1 0,0 1-1 0,-1 3 1 0,1-5 1 0,0 2-1 15,0 0 2-15,2 3 0 0,-2-4-1 0,-3 1 2 0,4 0-1 0,0 3-1 0,-4-5-1 16,3 3 1-16,1-3-1 0,0 2-1 0,-4 3 0 0,4-3-2 0,0-1 2 16,-1 1-3-16,-3-1 0 0,4 5-2 0,0-5 1 0,-4 1 0 0,4-2 1 15,-1 2 1-15,3 0-2 0,-3 3 2 0,1-4 0 0,-1 1 1 0,-2-1-2 16,2 1 1-16,1 0 0 0,-1-1 0 0,0 1 2 0,0 2 1 0,-1-3 1 16,1 1-1-16,0 0 1 0,-2 3 1 0,3-4-1 0,-3 5 3 0,2-5 0 0,1 1 0 15,-1 3 1-15,-2-5-3 0,2 6 2 0,-1-5 0 0,-1 4 0 0,2-3 1 16,-2 0-2-16,2 3 0 0,-1 0-1 0,1-5-1 0,0 2 0 0,-1 3-1 15,1-3 1-15,-2-1-1 0,2 4 3 0,1-3 1 0,-1 0 1 0,0 3 0 0,0-5-2 16,0 2 2-16,2 0-1 0,-5-1 2 0,6 1 1 0,-3 3 1 0,0-4-1 16,0 1 1-16,2 0-4 0,-1-1 3 0,1 3-1 0,-5-2 0 0,6-1-2 15,-3 1-1-15,0 3 0 0,0-3-1 0,2 3 0 0,-2-3-2 0,-3 3-1 16,3-5-1-16,2 2-1 0,-2 3-1 0,0-3 0 0,-3 3-1 0,5 0 0 16,-2-3-2-16,-3 3 2 0,3 0-1 0,2-1-2 0,-2-2 1 0,-3 3 2 0,5 0 0 15,-2-4 1-15,0 1 0 0,0 3 1 0,0-3 0 0,0 2 2 0,0-2-2 16,2-1-1-16,-1 1 0 0,1 3 1 0,-2-4-1 0,0 5 2 0,0-5-1 15,0 1 0-15,0 2-2 0,2-3-2 0,-2 5 1 0,0-1-1 0,0-4 1 16,0 5-1-16,-1-1 1 0,1-1-1 0,-3 1 0 0,5 0 1 0,-5 0-1 16,3 1 2-16,2 1 0 0,-5 2 0 0,2-4 1 0,-2 0 1 0,3 4 0 0,-1-4 2 15,-1 3-2-15,3-3 0 0,-4 4 0 0,2-4 1 0,-2 4 0 0,4-5 1 16,0 1-1-16,-4 4 0 0,4-4-1 0,-1 0-1 0,1-1 1 0,-1 1 0 16,0 1-2-16,0-1 0 0,3 0 0 0,0 0 2 0,-3-1 0 0,3 1 0 0,-3 1-1 15,3-1-1-15,-1 0 0 0,-2 0-2 0,3 0 2 0,-1-1 0 0,-1 2 0 16,1-1-1-16,-1 0 1 0,3 0 1 0,-3 0-1 0,1-1-1 0,1 2 0 15,0-1 1-15,-3 0 1 0,5 0 0 0,-3 0 0 0,1-1 0 0,-3 1 0 16,5 1 0-16,-3-1-2 0,1-4 1 0,2 5 0 0,-3-5 0 0,1 3-1 0,1 1 2 16,-1-3-1-16,2 3 1 0,-3 0 0 0,1-3 0 0,2 3 0 0,-3 0-1 15,1-1 2-15,2 2-1 0,-3-1 1 0,1-4-1 0,1 4 2 0,-1 1-2 16,2-1 0-16,-3-1-2 0,1 1 1 0,2 0 1 0,-3 4 0 0,1-7 1 0,2 5 1 16,-3-2-1-16,3 1 0 0,-3-1 2 0,1 0-2 0,2 4 1 0,-3-4 0 15,4-1-1-15,-2-2 0 0,1 3 1 0,-3 0-1 0,4 0-1 0,-2 0 0 16,0-3-3-16,3 2 2 0,-4 1 0 0,4-3-1 0,-1 3 1 0,1 0 0 15,-3-3 2-15,0 3 2 0,3-5 1 0,-1 6 1 0,1-5 1 0,-3 4 2 16,3-3-1-16,0 3 2 0,0 0 1 0,-1-1 2 0,1 1-2 0,0 1 1 0,0-1 0 16,0 0-1-16,-3 0-2 0,3-1-1 0,0 1 1 0,0 1-3 0,0-1 0 15,0 0 0-15,3 0-1 0,-3 0 0 0,0-1-2 0,0 2 1 0,1-1-3 16,-1 0 1-16,3 0 2 0,-2 0-2 0,-1-1-1 0,6 2 0 0,-6-1 1 16,1 0-1-16,2 0 2 0,-2 0-1 0,2 3-1 0,0-7 1 0,-2 8 0 15,4-4 2-15,-3 1-2 0,2-1-1 0,-1 0 2 0,-1-1-2 0,3 5 1 0,-4-4-1 16,4 0 2-16,-3 0 0 0,3 3-1 0,0-3 1 0,-1 0 0 0,0 0-1 15,0 1 0-15,1 1 1 0,-3-1-1 0,2-1 1 0,3 0 0 0,-2 0 0 16,-1 4 2-16,1-5 0 0,-1-3-1 0,3 5-1 0,0-1-1 0,-3 0 1 0,3 0-1 16,-3-1 0-16,5 1 3 0,-5 1-1 0,3-1-1 0,0 0 1 0,-1-4-1 15,1 5 1-15,2-1-1 0,-3-1 0 0,-1-2-1 0,2 3 2 0,-1 0-1 16,1 0 2-16,2 0 0 0,-2-3 1 0,-1 2-1 0,1 1 0 0,-1 0-1 16,3 0 0-16,-2 1 1 0,-1-1 1 0,4-1 1 0,-4 1-1 0,1 0 1 15,-1 0-3-15,4 1 3 0,-2-1-1 0,1 0-3 0,-2-5 2 0,-1 6 0 0,4-1 1 16,-4 0 0-16,0-3 0 0,1 3-1 0,0 0 0 0,0-1 0 0,0-2-1 15,-1 3-1-15,0 0 2 0,1 0 0 0,3-3 0 0,-5 3 1 0,2-1-1 16,0-2 2-16,0-1-1 0,0 4-1 0,0-3 0 0,-2 3 1 0,2-3 2 16,0-1-1-16,0 1-1 0,0 2 0 0,0-3 0 0,-2 1-1 0,2 3 0 15,0-3 0-15,-3-1 0 0,3 1-3 0,3 3 2 0,-5-3-2 0,2-2 0 0,-1 3 1 16,-1 1-2-16,2-2 0 0,3-1 2 0,-3 1 2 0,-2-1 1 0,2 1 0 16,0 0-1-16,0 3 0 0,0-5 1 0,1 3 0 0,-1 1 1 0,1-2-3 15,-1-1 4-15,0 1 2 0,3-1-3 0,-2 1 2 0,0 3 0 0,-1-3 0 16,3-1-1-16,-2 1 0 0,2-2 2 0,-5 2 1 0,5 0 1 0,-2 3 0 15,-1-4 2-15,3 1 0 0,-4-1-3 0,3 1-3 0,-1 0 1 0,-1-1 1 16,0 1 0-16,2-2-1 0,0 2 2 0,-2-1 0 0,1 1-1 0,-1 0 1 16,0 3-5-16,1-4 1 0,-1 1 1 0,2 0-1 0,-2-4 2 0,-1 7 1 15,1-7-1-15,2 6-6 0,-2-6-2 0,2 7 0 0,-1-3 0 0,-1-4 0 16,2 7 0-16,0-7 0 0,0 7 0 0,-3-7 0 0,3 4 0 0,0-1 0 0,0 1 0 16,0-2 0-16,0 3 0 0,0-3 0 0,0 2 0 0,2 0 0 0,-3-1 0 15,2 1 0-15,-2-1 0 0,1 1 0 0,3-1 0 0,-6 1 0 0,5 0 0 16,-5-4 0-16,4 7 0 0,-2-7 0 0,2 6 0 0,-4-2 0 0,3-4 0 15,-1 7 0-15,-1-7 0 0,3 7 0 0,-2-4 0 0,-1 1 0 0,1-4 0 16,-1 4 0-16,3-1 0 0,-5 1 0 0,2-4 0 0,0 2 0 0,0 2 0 16,0-4 0-16,0 3 0 0,0 1 0 0,-3-4 0 0,3 0 0 0,-2 4 0 15,1-4 0-15,-1 3 0 0,1-3 0 0,1 4 0 0,-2-4 0 0,1 3 0 16,-1 1 0-16,1-4 0 0,-1 4 0 0,2-4 0 0,-1 3 0 0,-2 1 0 16,0-4 0-16,0 2 0 0,3 2 0 0,-3-4 0 0,2 3 0 0,-5 1 0 15,3-4 0-15,2 4 0 0,-2-1 0 0,0 1 0 0,0-4 0 0,0 3 0 0,-1 1 0 16,1-4 0-16,-1 4 0 0,1-1 0 0,-1 1 0 0,-2-4 0 0,5 2 0 15,-5 3 0-15,3-3 0 0,-1-2 0 0,0 4 0 0,-2 0 0 0,5-4 0 16,-5 3 0-16,2 1 0 0,-2-1 0 0,5 1 0 0,-5-1 0 0,3 1 0 16,-1 0 0-16,0-1 0 0,-2 1 0 0,2-2 0 0,-2 2 0 0,2 0 0 15,0-1 0-15,-2 1 0 0,2-1 0 0,0 1 0 0,-3 3 0 0,1-3 0 16,-1 3 0-16,0-5 0 0,0 5 0 0,0-3 0 0,3 3 0 0,-3 0 0 16,0 1 0-16,0-1 0 0,0-1 0 0,0 1 0 0,0-3 0 0,-3 3 0 0,3 0 0 15,0 0 0-15,0-3 0 0,-1 3 0 0,1-1 0 0,0-2 0 0,-3 3 0 16,0 0 0-16,3 0 0 0,-1-3 0 0,-2 3 0 0,0-1 0 0,3 1 0 15,-4-3 0-15,3 3 0 0,-2 0 0 0,0 0 0 0,-1-1 0 0,3 2 0 16,-5-1 0-16,2 0 0 0,3 0 0 0,-5 0 0 0,2-1 0 0,-3 1 0 16,6 1 0-16,-6-1 0 0,3 0 0 0,-3 0 0 0,0 4 0 0,0-5 0 15,0 1 0-15,-1 0 0 0,1 4 0 0,-3-7 0 0,5 5 0 0,-5-1 0 16,-1-1 0-16,3 3 0 0,-2-2 0 0,-1 1 0 0,3 2 0 0,-6-4 0 16,3 4 0-16,-3-4 0 0,2 3 0 0,-5 1 0 0,5-1 0 0,-5 1 0 15,2 0 0-15,-3-1 0 0,3 0 0 0,-3 5 0 0,0-6 0 0,0 2 0 0,-1 0 0 16,-2 3 0-16,4-4 0 0,-3 1 0 0,0 3 0 0,-2-3 0 0,2-2 0 15,0 2 0-15,-2 0 0 0,-1 0 0 0,3-4 0 0,-2 3 0 0,0 4 0 16,-3-7 0-16,3 4 0 0,0-1 0 0,-3 0 0 0,2 1 0 0,-5-4 0 16,5 3 0-16,-5 1 0 0,2-4 0 0,-2 4 0 0,2-2 0 0,-3 2 0 15,0-4 0-15,0 4 0 0,0-4 0 0,0 4 0 0,0-5 0 0,1 5 0 16,-3-4 0-16,0 0 0 0,2 0 0 0,0-1 0 0,0 2 0 0,0-1 0 16,3-4 0-16,-1 1 0 0,0 3 0 0,1-3 0 0,-1-4 0 0,3 3 0 15,-1 1 0-15,0-4 0 0,2 0 0 0,1 0 0 0,-2 0 0 0,2 0 0 0,0-4 0 16,3 4 0-16,-2-3 0 0,2 3 0 0,-5-4 0 0,5 4 0 0,-2-4 0 15,-1 4 0-15,3-3 0 0,-2 3 0 0,-1-4 0 0,0 1 0 0,0 3 0 16,2 0 0-16,-2-4 0 0,-2 1 0 0,1 3 0 0,1-4 0 0,0 4 0 16,0-4 0-16,-1 2 0 0,-1 2 0 0,4-4 0 0,-2 1 0 0,-1 3 0 15,-1-4 0-15,2 0 0 0,-1 1 0 0,1 3 0 0,0-7 0 0,-3 3 0 16,3 1 0-16,0-1 0 0,0 0 0 0,0 2 0 0,0-5 0 0,-3 0 0 16,6 3 0-16,-5-3 0 0,1 3 0 0,1-3 0 0,-3 0 0 0,0 1 0 15,0-1 0-15,3-1 0 0,-1 1 0 0,-2 0 0 0,0 0 0 0,1-3 0 0,0 3 0 16,-3 0 0-16,2-4 0 0,-1 4 0 0,1 1 0 0,-1-5 0 0,-1 4 0 15,3-4 0-15,-3 4 0 0,0 1 0 0,2-5 0 0,-1 4 0 0,1 0 0 16,2-4 0-16,-5 4 0 0,5-3 0 0,-2-1 0 0,0 4 0 0,0-3 0 16,2 0 0-16,1-1 0 0,-3 0 0 0,3 1 0 0,0-4 0 0,-2 3 0 15,2 1 0-15,3-5 0 0,-2 2 0 0,-1-1 0 0,4 3 0 0,-4-2 0 16,4-5 0-16,-1 7 0 0,-2-6 0 0,4 3 0 0,-1 0 0 0,-2 0 0 16,0 0 0-16,2 0 0 0,1-1 0 0,-1 2 0 0,0-1 0 0,0-1 0 15,3 2 0-15,-3-1 0 0,2 3 0 0,1-2 0 0,0-2 0 0,-2 1 0 0,2 1 0 16,2-2 0-16,-3 1 0 0,1 1 0 0,1-2 0 0,-1 1 0 0,1-3 0 15,2 3 0-15,-5-4 0 0,2 5 0 0,1-5 0 0,3 3 0 0,-1 2 0 16,-5-5 0-16,6 0 0 0,-1 5 0 0,1-5 0 0,-2 5 0 0,5-5 0 16,0 3 0-16,-2-1 0 0,2-2 0 0,1 1 0 0,0-1 0 0,0 4 0 15,3-3 0-15,-3-1 0 0,6 0 0 0,-5 1 0 0,-1-5 0 0,6 9 0 16,-3-8 0-16,1 6 0 0,-1-2 0 0,1-4 0 0,2 8 0 0,-5-5 0 16,2 1 0-16,1-1 0 0,-1 0 0 0,3 5 0 0,-5-5 0 0,2 0 0 15,3 1 0-15,-5-1 0 0,5 0 0 0,-2 1 0 0,2-1 0 0,-2 2 0 0,0-6 0 16,2 5 0-16,-2-1 0 0,3-2 0 0,0 2 0 0,-2 0 0 0,2-3 0 15,0 4 0-15,0 0 0 0,2-5 0 0,-2 4 0 0,3 1 0 0,-2-4 0 16,2 4 0-16,0-4 0 0,1 0 0 0,0 0 0 0,0 0 0 0,0 0 0 16,2 0 0-16,-2 0 0 0,0 0 0 0,6 0 0 0,-5-3 0 0,2-1 0 15,0 4 0-15,3-4 0 0,1 1 0 0,-6-1 0 0,6 1 0 0,2 0 0 16,-2-5 0-16,-3 2 0 0,6-2 0 0,-2 5 0 0,-1-7 0 0,3 6 0 16,0-3 0-16,-2-3 0 0,2 6 0 0,0-3 0 0,0-1 0 0,-2 2 0 15,-1-1 0-15,6 3 0 0,-5-3 0 0,2 1 0 0,0 2 0 0,-2-3 0 0,-1 3 0 16,3 1 0-16,0 0 0 0,-3-1 0 0,1 3 0 0,-1 2 0 0,1-4 0 15,-1 2 0-15,0 2 0 0,-2-2 0 0,2 2 0 0,0-2 0 0,-2 1 0 16,2 0 0-16,-2 0 0 0,2-3 0 0,0 6 0 0,0-6 0 0,0 6 0 16,0-2 0-16,1-6 0 0,1 10 0 0,-2-6 0 0,0 2 0 0,2-2 0 15,-2 2 0-15,3 2 0 0,-1-6 0 0,0 6 0 0,3-6 0 0,-3 6 0 16,3-4 0-16,-3 2 0 0,2-2 0 0,2 2 0 0,-5 2 0 0,5-6 0 16,-2 6 0-16,0-2 0 0,3 2 0 0,-3 1 0 0,2-1 0 0,-5 0 0 15,5-3 0-15,-2 4 0 0,0 0 0 0,0-1 0 0,-1 1 0 0,1-1 0 0,-1 0 0 16,1 5 0-16,2-5 0 0,-2 0 0 0,0 1 0 0,2 3 0 15,-2-3 0-15,0-1 0 0,3 4 0 0,-3-3 0 0,1 2 0 0,1-3 0 0,1 2 0 16,0-2 0-16,3 1 0 0,-4-1 0 0,3 0 0 0,-2 1 0 0,2-1 0 16,-2-2 0-16,4 2 0 0,-4 0 0 0,1-3 0 0,2 4 0 0,-2 0 0 15,2-1 0-15,-2 1 0 0,3-1 0 0,-1 0 0 0,1 1 0 0,-3-1 0 16,5 0 0-16,-2 1 0 0,-3 3 0 0,3-3 0 0,0-1 0 0,2 0 0 16,-5 1 0-16,3 0 0 0,-1-4 0 0,-2 3 0 0,3 0 0 0,-1 1 0 15,-2-1 0-15,3 2 0 0,-1-2 0 0,1 1 0 0,-1-1 0 0,-2 0 0 16,3 5 0-16,-1-5 0 0,1 0 0 0,-3 5 0 0,4-5 0 0,-1 1 0 0,-2 2 0 15,2-2 0-15,0 3 0 0,3-4 0 0,-3 4 0 0,0-3 0 0,2 3 0 16,-1-1 0-16,1-1 0 0,-2 1 0 0,3 1 0 0,0-3 0 0,-3 3 0 16,1-1 0-16,1 2 0 0,-2-1 0 0,-3-1 0 0,6 2 0 0,-3 2 0 15,0-7 0-15,0 9 0 0,2-6 0 0,-1 1 0 0,-1 1 0 0,3-2 0 0,-3-2 0 16,3 3 0-16,-3 0 0 0,4-4 0 0,-1 1 0 0,0 3 0 16,-1-3 0-16,3-1 0 0,-1 4 0 0,-1-3 0 0,1 2 0 0,1-2 0 0,-1 3 0 15,1 0 0-15,-3 3 0 0,5-2 0 0,-1-2 0 0,-5 5 0 16,5-1 0-16,-5 0 0 0,5 2 0 0,-5-2 0 0,5-4 0 0,-2 8 0 15,-1-2 0-15,0-2 0 0,1 0 0 0,0 0 0 0,-1 5 0 0,1-5 0 0,-1 1 0 16,2 3 0-16,-3-3 0 0,3 3 0 0,-3-1 0 0,3 1 0 0,0-3 0 16,-1 2 0-16,-1 6 0 0,1-5 0 0,1 0 0 0,0-1 0 0,0 5 0 15,2-4 0-15,-3 3 0 0,0 0 0 0,3 1 0 0,-1-3 0 0,-2 2 0 0,0 1 0 16,2-5 0-16,-2 5 0 0,0-1 0 0,-1 1 0 0,0-1 0 16,-2 1 0-16,2-1 0 0,-3 0 0 0,0 2 0 0,2-2 0 0,-2 1 0 0,-3 3 0 15,2-4 0-15,-2 0 0 0,-1 4 0 0,-3-3 0 0,3 3 0 0,-2 0 0 16,2-4 0-16,-5 1 0 0,3 3 0 0,-3 0 0 0,0 0 0 15,1-4 0-15,-3 4 0 0,0-3 0 0,-2 3 0 0,2 0 0 0,-2-4 0 0,-1 4 0 16,2-4 0-16,-4 4 0 0,1-2 0 0,-1 2 0 0,1 0 0 0,0-4 0 16,-3 1 0-16,0 3 0 0,1 0 0 0,0-4 0 0,-1 4 0 0,-2-4 0 15,3 4 0-15,-5 0 0 0,2 0 0 0,-2 0 0 0,0 0 0 0,0 0 0 16,5 0 0-16,-5 0 0 0,0 0 0 0,0 0 0 0,0 0 0 0,0 0-7 16,0 0-364-16,-7 0-135 0,2 0-166 0,1 4-64 0,-3 0-6 0,1 3 21 0,-4-5 32 15,-1 2 40-15,0 0 44 0,-2-1 50 0,2-3 57 0,0 0 62 0,-3-3 66 16,3-5 70-16,0 2 74 0,11 6 119 0</inkml:trace>
  <inkml:trace contextRef="#ctx0" brushRef="#br3" timeOffset="161077.37">15178 8312 38 0,'-1'2'193'0,"-2"2"90"0,2-4 60 16,-6 4 44-16,-3-4 34 0,3-4 30 0,-4 4 26 0,0-4 28 0,0 2 29 15,0-5 27-15,-1-1 29 0,-2 1 30 0,0-3-119 0,2 2-201 0,-5-1-102 16,2-6-53-16,-3 1-20 0,0-3-4 0,-1-1 2 0,-2-2 11 0,2 2 5 15,-2-6 2-15,2-1 1 0,-4-3 0 0,1-1-5 0,0-2-6 0,0 0-6 16,-3-4-5-16,3-3-56 0,-3-2-64 0,-1-1 0 0,1-1 0 16,-4-4 0-16,3-3 0 0,-3 1 0 0,-1-5 0 0,-5 0 0 0,2 1 0 15,-3-5 0-15,3 2 0 0,-3-1 0 0,3 0 0 0,3-1 0 0,-2 6 0 16,3-2 0-16,3 4 0 0,1 0 0 0,0 3 0 0,8 4 0 0,-1 4 0 16,1 3 0-16,3 0 0 0,1 3 0 0,0 1 0 0,3 7 0 0,2-1 0 15,-3 4 0-15,2 3 0 0,2 0 0 0,0 5 0 0,3 2 0 0,-3 0 0 16,3 4 0-16,2 5 0 0,-3-5 0 0,1 3 0 0,1 0 0 0,3 4 0 15,0 0 0-15,-4-3 0 0,2 3 0 0,2 0-256 0,-2-4-86 0,-3 4-44 16,5 0-114-16,0 0-145 0,-4 0-46 0,4 0-3 0,-7 0 22 0,1-3 37 16,-1 3 39-16,0 0 42 0,3-4 51 0,-3 1 56 0,-2-1 57 0,3-2 58 0,-4-1 66 15,4-1 69-15</inkml:trace>
  <inkml:trace contextRef="#ctx0" brushRef="#br3" timeOffset="161398.44">13762 6064 14 0,'-11'-7'140'0,"0"-3"70"16,-2 0 48-16,2-5 36 0,-1 5 34 0,1-1 29 0,0 5 29 0,-3-5 24 16,0 4 25-16,3 0 23 0,0-4 22 0,-3 5 26 0,3-1-93 0,0 0-156 15,-1-1-77-15,1 5-33 0,-3-1-14 0,0 1-7 0,3-1-5 0,0 0-7 16,3 4-5-16,-2 0-2 0,2 0-8 0,1 0-3 0,0 0-9 0,0 4-12 15,3 0-3-15,-3-1-10 0,6 1-5 0,-5 3-5 0,6 0-5 0,-4 4-4 16,4-1-3-16,0 4-3 0,3 4-3 0,-2-5-2 0,2 5 1 0,1 3-1 16,3 0 2-16,0 3 0 0,0 1-2 0,1 3-2 0,3-1-1 0,0 2 0 0,0 2-5 15,3 0-4-15,0 2-2 0,-2-2-5 0,5-3-10 0,-5 4-14 16,5-5-17-16,-5 1-21 0,2-3-21 0,1-4-24 0,-1 0-27 0,0 0-29 0,-2-7-34 16,-1 0-37-16,3 0-66 0,-3-4-76 0,0-3-87 0,-1 1-86 0,-5-5-23 15,5 1 3-15,-6-2 22 0,0 2 29 0,-4-4 36 0,0 0 39 0,0 0 44 16,-4-4 46-16,-3 2 49 0,0 2 53 0,-1-4 68 0,-6 1 74 0</inkml:trace>
  <inkml:trace contextRef="#ctx0" brushRef="#br3" timeOffset="162293.65">13432 6530 39 0,'-2'-8'192'0,"0"1"84"0,-1 1 57 16,3 2 41-16,-1-3 34 0,1 0 33 0,0 0 29 0,0 7 29 0,0 0 24 16,0-6 26-16,0-1 24 0,1-8 21 0,4 5-123 0,0-5-207 0,-1 2-102 15,0-5-48-15,5 1-22 0,-3-1-10 0,1-2-7 0,3 2-8 0,-2-4-10 16,2 6-7-16,1-2-7 0,-6 1-8 0,6-1-7 0,-4 4-7 0,3 0-7 15,-2 0-5-15,2 3-7 0,-3 0-3 0,1 5-5 0,0-1-2 0,-1 0-2 16,3 3-1-16,-3 1-1 0,1-1-2 0,-1 4-1 0,0 0-1 0,-2 0 1 16,2 0-2-16,0 4 2 0,3-1 0 0,-6 1 1 0,3 3 3 0,0 0 0 15,-2-1 3-15,1 2 2 0,-1 2 2 0,2-3 4 0,-3 4 4 0,3-1 4 16,-1 1 2-16,-1-1 3 0,1-2 1 0,-2 1 2 0,0-2 0 0,3 4 3 16,-3-4-2-16,0 1 2 0,2-1-1 0,-1-5 4 0,1 3 0 0,-5-3 2 15,6-2-3-15,-3 4 2 0,2-4-2 0,-5-4-1 0,3 4 0 0,2-2-1 16,-2-3-1-16,0-1-1 0,0-1-6 0,1 0-5 0,-3-4-8 0,1 0-9 15,-2 2-13-15,2-2-11 0,0-3-12 0,-3 4-10 0,0-5-13 0,0 1-7 16,0 3-6-16,0 2-6 0,0-2-2 0,0 0 1 0,0 4 0 0,0 1 4 16,0 1 3-16,0 3 4 0,0 2 2 0,0-7 8 0,0 7 9 0,0 0 11 15,0 0 10-15,0 0 9 0,1 3 10 0,3 1 6 0,2-4 7 0,-5 7 5 16,3-5 7-16,2 6 7 0,-2-1 7 0,0-4 11 0,3 4 11 0,0 1 7 16,0-1 7-16,-2-1 4 0,2-2 6 0,0 3 1 0,2-4 2 0,-3 1 1 15,1-1 0-15,4-3 0 0,-4 0-2 0,2 0-5 0,0 0 0 0,0-3-4 16,0-1-6-16,-1-3-5 0,-1 0-3 0,0 1-6 0,2-1-4 0,-3-4-3 0,-1 0-4 15,1 0-4-15,-3-2-1 0,1 2-4 0,-4 1 1 0,2-5-4 16,-2 6 2-16,-2-2-1 0,0-3 1 0,-3 4 1 0,1 3 0 0,-3-4 1 0,-1 0-2 16,-1 0 2-16,0 9-2 0,0-5 0 0,-2-1-2 0,-1 1-2 0,1 4 0 15,0 3-5-15,0-4-1 0,0 4-3 0,4-3-4 0,-1 6-3 0,-2-3-1 16,6 4-5-16,-3-4-3 0,3 3-5 0,2-3-3 0,0 7-7 0,-1-7-11 16,3 8-12-16,0-5-13 0,0 1-18 0,3-2-18 0,-1 2-15 0,0 0-14 15,2 3-24-15,2-4-21 0,-1 1-22 0,2-1-18 0,0 5-15 0,2-5-10 16,0 1-15-16,0-4-19 0,2 2-28 0,0-2-37 0,-2 4-14 0,2-4-9 15,0 4 9-15,0-4 15 0,0 0 27 0,0 3 34 0,0 1 42 0,-2-4 45 16,0 3 53-16,0-3 58 0,0 4 52 0,-2-4 50 0,-1 3 57 0,-1 1 62 16,1 0 52-16,-1-4 48 0,-3 3 39 0,0 1 39 0,0-4 23 0,-2 0 21 0,0 0 1 15,0 0-7-15,0 0-32 0,0 0-44 0,0 0-33 0,0 0-30 16,-2-4-22-16,0 1-20 0,0-5-21 0,0 1-19 0,2 0-22 0,-5-4-26 0,5 2-19 16,-4-2-20-16,2-3-13 0,2 4-11 0,-3-5-6 0,1 1-8 15,2 1-7-15,-2-1-6 0,0-1-3 0,2 4-4 0,0-2-3 0,0 2-2 0,0 1-2 16,2 3-1-16,0-1-3 0,-2 2 1 0,5 3-1 0,-3-5 0 0,2 8 2 15,1-3-1-15,-3 3 4 0,2 0 1 0,3 3 2 0,-2-3 3 0,1 4 4 16,1 0 3-16,-1-1 3 0,-1 1 3 0,1 2 3 0,4-2 1 0,-6 3 2 16,3 0 2-16,-1-4 0 0,1 5 3 0,-1-5 0 0,1 1 2 0,0-2 0 15,0-2-1-15,-1 4-3 0,0-8-2 0,1 4-7 0,0-2-7 0,0-5-10 16,0-1-7-16,-1 1-12 0,0-3-11 0,0 0-9 0,-1-1-12 0,1-3-8 16,-2-1-8-16,0 2-7 0,-1-1-3 0,-2-1-5 0,2-1 2 0,-3 1 3 15,0 1 6-15,-3-3 7 0,2-1 10 0,-4 1 8 0,0 3 14 0,-2-4 6 16,2 1 13-16,-5 3 10 0,3-3 7 0,-4 3 11 0,0-4 9 0,0 3 9 15,3 6 9-15,-2-6 10 0,-1 4 7 0,5 2 11 0,-3 2 5 0,5-1 4 16,-3 5-1-16,3-4-1 0,1 7-1 0,3 0 1 0,0 0-1 0,0 0 3 16,3 3 4-16,1 1 0 0,3 3 1 0,-1 0-3 0,1 3-2 0,-1 1-4 15,5 3-4-15,-1-1 0 0,-2 2 4 0,6 3 1 0,-3-2 3 0,0 2 0 16,-3 4-3-16,3-5-7 0,1 1-6 0,0-2-7 0,-1 2-7 0,0 3-5 16,-3-3-5-16,3-4-6 0,0 3-9 0,0-3-12 0,0 4-14 0,-1-4-25 15,1 3-27-15,-3-2-32 0,2-5-31 0,-2 4-42 0,2-3-42 0,-3 2-86 16,-2-6-108-16,1 4-82 0,-2-4-77 0,-3-3-22 0,2 3 1 0,-3-7 20 0,0 0 27 15,0 0 40-15,-7 0 44 0,3 0 49 0,-3-7 47 0,-1 3 58 0,-2-3 59 16,2 0 81-16</inkml:trace>
  <inkml:trace contextRef="#ctx0" brushRef="#br3" timeOffset="162721.87">14154 5773 22 0,'-2'-6'161'0,"-2"-1"74"0,2 0 51 0,2 3 39 0,0-3 35 0,0 0 31 16,0 3 27-16,2 2 27 0,0 2 23 0,2-4 24 0,1 1 20 0,0-1 21 15,1 0-108-15,0 1-181 0,4 3-92 0,-4-4-46 0,6 1-23 0,-4-1-14 16,3 0-10-16,0 1-11 0,0-1-8 0,3 2-8 0,0-2-9 0,-2 1-5 15,-1-1-8-15,6 0-5 0,-5 1-4 0,-1-1-4 0,3-3-1 0,0 0-1 16,-3 3 1-16,-3-2 1 0,3-1 0 0,-1 3 0 0,-2-3 0 0,-1 0 2 16,-3 4 0-16,3-5 2 0,-3 6 2 0,0-3 3 0,-4 3 1 0,0 2 4 15,3 0-2-15,-3 0 1 0,0 0-1 0,0 0-3 0,0 0 0 0,0 0 2 16,0 0 4-16,0 0 3 0,0 2 2 0,0 5 6 0,0 1 0 0,0-1 4 16,0 0 1-16,0 4 2 0,0-2 3 0,3 2 2 0,-2 0 4 0,-1 0 2 15,3-2-1-15,0-2 0 0,-3 8-4 0,1-8 0 0,2 0 0 0,-2-3 0 16,5 2-2-16,-5-3 1 0,3-3-3 0,-1 0 0 0,1 0-1 0,-1 0-3 15,1-3-3-15,0-3-2 0,-1-1-7 0,1-4-3 0,0-4-9 0,2 2-7 16,-2-1-8-16,-3-4-7 0,2-3-8 0,1 4-5 0,-4 0-4 0,0-5-2 16,0 2-2-16,0-2-2 0,0 4 1 0,-1-2 3 0,-2 6 4 0,0-3 5 15,3-1 4-15,-4 3 8 0,4 2 4 0,-1 2 5 0,1 1 3 0,-3-1 4 16,3 5 1-16,0-1 2 0,0-1-1 0,3 5 1 0,-3-1-1 0,0 4 2 16,1 0 1-16,-1 0 4 0,4 0 4 0,2 0 5 0,-2 4 3 0,0-1 4 15,3 1 2-15,-3 3 4 0,6-1 5 0,-5 1 3 0,2 1 6 0,0 2 4 16,0 1 4-16,1 2 3 0,-1-2 0 0,0 3 1 0,3 1 0 0,-5-2-1 15,2 1-3-15,0 3-4 0,2-2-2 0,-3 3-6 0,1-2-3 0,3 2-4 16,-5-1-9-16,5-2-14 0,-3 2-22 0,1-2-31 0,-1-5-37 0,2 4-39 0,-3-3-55 16,4-4-60-16,-2 2-130 0,-1-1-157 0,4-1-70 0,-4-4-25 0,1 5 2 15,-1-5 10-15,0-3 26 0,-3 4 29 0,3-8 42 0,2 4 50 0,-5-3 55 16,1-5 58-16,4 1 68 0,-3 0 74 0</inkml:trace>
  <inkml:trace contextRef="#ctx0" brushRef="#br3" timeOffset="162862.9">15094 5630 18 0,'11'4'167'0,"-7"0"107"15,3-1 79-15,-4 1 58 0,0-2 45 0,-3-2 34 0,0 8 34 0,-6-8 32 16,2 3 28-16,1 1 31 0,3-4 26 0,-4 3 21 0,4 1-109 0,-1-1-184 0,-2 1-128 16,0 0-104-16,3 3-64 0,-4-5-50 0,4 2-53 0,0-1-48 15,-1 1-111-15,1-4-136 0,0 4-123 0,0-4-108 0,-3 7-45 0,0-4-11 0,3-3 6 16,-1 4 17-16,1-4 21 0,-6 0 28 0,1-4 42 0,-1 4 50 0,1-3 61 16,-1-4 69-16,6 7 98 0,-11-11 103 0</inkml:trace>
  <inkml:trace contextRef="#ctx0" brushRef="#br3" timeOffset="166213.87">20910 9596 9 0,'4'-4'130'0,"1"1"68"0,-3-1 43 0,2-2 35 0,-4 2 28 16,5-3 27-16,-5 0 26 0,2 3 21 0,3-3 19 0,-3 0 22 0,0 1 19 15,0 1 20-15,3-1-88 0,-3-1-148 0,2 3-71 0,-1 1-31 0,-1-4-9 16,0 3-5-16,-2 0-2 0,2 1-5 0,-2-3-2 0,0 6-2 0,3-4 0 15,-3 4-4-15,0 0-2 0,0 0-10 0,-3-3-10 0,3 3-6 0,-2 0-10 0,2 0-10 16,-7 0-7-16,3 0-7 0,-3 3-6 0,-1 1-3 0,-2 2-5 16,-1-3-3-16,0 5-3 0,0-1-5 0,-2 4 1 0,-3-2 0 0,3 2 4 0,-3 0 0 15,-2 3 1-15,3-1 1 0,-3-2 0 0,3 3 1 0,0 1 2 0,-3-2-2 16,3 1 0-16,-2 1 0 0,5-2-1 0,-5 1 0 0,5-3 0 0,1 0-2 16,-2-1-1-16,2 4 0 0,3-7-1 0,0 4-2 0,1-5 0 0,0 5-3 0,3-4-2 15,-3 0 0-15,4-3-2 0,-1 3-2 0,1-1-2 0,2-2-2 0,-2-1-2 16,0 1 0-16,2-1-3 0,1-3-3 0,0 4 1 0,0-4-1 0,0 3 0 15,0 1-2-15,0-4 0 0,1 4-1 0,-1-4 1 0,0 7 0 0,3-7 1 16,0 2 3-16,-3 2 1 0,0-4 1 0,1 3 2 0,-1 5 2 0,3-5 1 16,-3 1-1-16,3-1 3 0,-3 1 3 0,1 0 0 0,-1-1 0 0,3 1 4 0,-3 3-2 15,1-1 1-15,-1-2 1 0,0 3-1 0,3-4 3 0,-3 4 1 0,0 1 1 16,3-1 1-16,-3-1 1 0,0-2 0 0,1 3 3 0,-1 0 1 0,3 0 1 16,-3-3 2-16,1 3 2 0,-1-1 1 0,6-2 4 0,-6 3-1 0,1-4 1 0,2 4 1 15,0 1-1-15,-3-5 3 0,4 3-2 0,-3 1-1 0,2-3 1 0,0 3-2 16,-2 4 0-16,2-7-3 0,-2 5 2 0,5-2-3 0,-5 1 0 0,3-1-1 15,-1 3 2-15,0 0-2 0,-2-3-1 0,5 4-1 0,-5 0 0 0,2 0 1 16,-2-2 0-16,5 2-2 0,-5 0 2 0,3 0 0 0,-1-2-1 0,1 2 0 16,-1 0 0-16,0 0 0 0,1-2 1 0,-3 2 0 0,2 0-1 0,1 0 3 0,-1 3 0 15,1-4 2-15,-1 0-2 0,1 5 4 0,0-6-1 0,-1 6 0 0,1-1-1 16,0-1 1-16,0 2-1 0,2-1 0 0,-2 4-2 0,0-5 2 0,0 5-4 16,3-1 1-16,-3 1-3 0,2-4-1 0,-1 3-2 0,1 1-1 0,-2-5-3 0,0 2 1 15,0 3-2-15,1-5 0 0,1 1 0 0,-1 1 0 0,-3-1 2 0,2-1 1 16,2-2 2-16,-2 3 3 0,0 0 0 0,0-4 1 0,1 1 1 0,-3 2 1 15,2-2 1-15,-1 0 1 0,1 0 0 0,0 2 2 0,-1-6-1 0,-1 4 1 16,0 0 0-16,3-2-1 0,-3 2-1 0,1-4-3 0,-2 4-2 0,2 0 1 16,-1-4 1-16,0-1-2 0,1 5 1 0,-2-4 0 0,-1 0-1 0,3 0-1 0,-1-1-1 15,0-2-5-15,-2 3 2 0,3-3-2 0,-2-1-1 0,-1 1 1 0,0 3 1 16,0-7-2-16,3 0 0 0,-3 0 1 0,0 0 3 0,2 4 0 0,-2-4 0 16,0 0 0-16,0 0 3 0,0 0 0 0,0 0 0 0,0 0 3 0,0 0 1 15,0 0-1-15,2 0 0 0,-2 0 1 0,0 0-5 0,5 0 2 0,-5 0-3 16,2 0-2-16,2 0 0 0,-4 0-3 0,5 0 0 0,-1 0-2 0,1-4-1 0,-5 4-1 15,4 0-1-15,0 0-1 0,1 0 0 0,2 0-2 0,-3 0 2 0,1 0 0 16,1 0 1-16,1 0 0 0,-3 0 0 0,3 0 0 0,0 0 1 0,2 0-2 16,-3 0 1-16,3 0-2 0,-2 0 1 0,2 0 0 0,0 0 0 0,0 0 2 0,-1 0-2 15,1 0 1-15,0 0 0 0,0 0-2 0,-3 0 1 0,6 0-2 0,-3 0 2 16,-2 0-1-16,4 0 2 0,-5 0 0 0,5 0 2 0,-4 0-1 0,4 0-1 16,-5 0 2-16,5 0-1 0,-1 0 0 0,-2 0-1 0,2 0 2 0,-2 0-1 15,2 0 1-15,-2 0 2 0,0 0-1 0,3 0-2 0,-4-4-1 0,4 4 1 16,0 0-1-16,-1 0 0 0,1 0-1 0,-3-3 0 0,3 3 0 0,2 0 1 0,-1 0 0 15,-1 0-2-15,0 0 1 0,0 0 0 0,0 0-1 0,2 0 2 0,-1 3-1 16,-1-3 1-16,0 0 0 0,3 4 0 0,-3-4 1 0,3 0 1 0,-3 4 0 16,1-4 2-16,1 0 1 0,-1 3 0 0,-1-3 1 0,3 4-1 0,0-4 0 15,-2 0 0-15,-1 2 1 0,3-2 1 0,-3 4-1 0,0-4 2 0,3 0-2 16,-1 3 0-16,-2-3-3 0,0 4 1 0,0-4-1 0,0 0-1 0,2 0 1 0,-1 0-2 16,-3 4-1-16,2-4 3 0,0 0-2 0,0 0-1 0,0 3-1 0,-2-3-2 15,2 0 2-15,-2 4 1 0,2-4 1 0,0 0 1 0,0 3 0 0,0-3 1 16,-2 4-1-16,2-4 1 0,0 0 2 0,-2 0 1 0,3 4 1 0,-1-4 1 15,0 0-1-15,0 0 0 0,0 0 2 0,-3 3 0 0,3-3 0 0,0 0-1 16,0 0-2-16,-1 4 1 0,1-4-2 0,-3 0-1 0,3 0-2 0,0 2 1 16,-1-2-2-16,1 0 0 0,-3 5 1 0,5-5-1 0,-2 0-1 0,0 2-1 15,-3-2-2-15,3 4-1 0,-1-4 2 0,1 0 0 0,0 4 1 0,-3-4 2 16,2 0-1-16,1 3-1 0,0 1 0 0,-3-4 1 0,2 3-2 0,1-3 1 16,-3 4 1-16,2-4 1 0,1 3 1 0,0 1-1 0,-3-4 0 0,3 4 1 15,0-4-1-15,0 3 3 0,0-3-2 0,1 4 2 0,0-4-1 0,-1 2-2 0,-3 2-2 16,3-4 1-16,0 4 1 0,0-4-1 0,0 3 0 0,-1 1-1 15,1-1 1-15,-3 1-2 0,3-1 0 0,0 1 1 0,-1 0-3 0,-2-1 0 0,3 1 1 16,-2-2 1-16,0 2-1 0,0 3 2 0,0-3 0 0,0-1-2 0,0 1 2 16,0-1 1-16,-1 1 1 0,1 0 0 0,-2 3 1 0,4-5-4 0,-4 2 4 15,4-1-1-15,-2 1 3 0,0 0 1 0,2-4 0 0,-2 3-1 0,2 1 1 16,0-4-1-16,-2 3-3 0,2 1 1 0,0-4-1 0,0 4 0 0,0-4 2 16,1 3-2-16,-1-3 2 0,0 4-3 0,0-2-2 0,-3 3 0 0,3-5-1 15,0 2 1-15,0 2 0 0,-1 0 0 0,-2-4 0 0,3 3 0 0,0 1 0 16,-4-1 0-16,4 1-1 0,-1-1 1 0,-2 1-1 0,2 0 2 0,-2-1 2 15,2 1-1-15,-2-2 3 0,0 2-1 0,-1-4 2 0,4 4-1 0,-4-1-2 16,4 1 2-16,-1-4-2 0,-2 3 0 0,2 1 3 0,-2-4 1 0,0 3-1 16,2-3-4-16,-2 4 0 0,3-4 1 0,-1 4 1 0,-2-4 0 0,3 0 1 15,-1 0 0-15,-2 3-1 0,3-3 2 0,-1 0-3 0,-2 0-1 0,2 0 0 16,-2 4-1-16,3-4 1 0,-1 0 1 0,-2 0 2 0,1 0-2 0,-3 2-2 16,1-2-2-16,3 4-1 0,-4-4 2 0,3 0-2 0,-2 0 1 0,-1 4 1 15,1-4-1-15,-1 3 1 0,1-3 0 0,0 0 2 0,-3 0 0 0,5 4-1 16,-2-4 0-16,-3 0 1 0,5 0 1 0,-2 0 2 0,0 0 0 0,-1 0 1 15,1 0 0-15,-1 0 0 0,3 0-1 0,-2-4 1 0,0 4 1 0,-1 0-1 16,1 0 1-16,2-3-3 0,-2 3 1 0,-3-4 1 0,3 4 0 0,-1-4 0 0,-1 4-1 16,1-2 1-16,-1 2-1 0,2-4 1 0,-3 1-2 0,0-1 1 15,1 0 1-15,-1 1 2 0,1-1 2 0,1 1-1 0,-1-1 0 0,-3 1-1 0,3-1-5 16,-1-2 2-16,-2 2 0 0,3 1 1 0,-4-5 1 0,4 5 2 16,0-4-2-16,-1 0 0 0,0 3-1 0,1-2 0 0,0-1 0 0,-4-4 3 0,4 4 4 15,0 0 5-15,1-4-5 0,-1 1-11 0,-1 3 0 0,3-4 0 0,-3 1 0 16,0 0 0-16,3-1 0 0,-3-3 0 0,3 3 0 0,-3 1 0 0,2-4 0 15,-2 3 0-15,3 0 0 0,-6-2 0 0,3 2 0 0,2-3 0 0,-2 1 0 16,0 2 0-16,-1-3 0 0,1-1 0 0,-1 2 0 0,1-1 0 0,-3-1 0 16,5 2 0-16,-5-1 0 0,3-1 0 0,2-1 0 0,-5 1 0 0,5 1 0 15,-5 1 0-15,2-5 0 0,-2 3 0 0,2 2 0 0,0-5 0 0,-2 1 0 16,-1 3 0-16,3-4 0 0,-3 5 0 0,0-5 0 0,0 0 0 0,0 1 0 16,-3-1 0-16,3 1 0 0,-1-1 0 0,-2 0 0 0,0 1 0 0,3 0 0 0,-1-4 0 15,1 0 0-15,-3 4 0 0,2-1 0 0,1-4 0 0,0 5 0 0,0-4 0 16,0 4 0-16,0-4 0 0,0 0 0 0,0 0 0 0,0 0 0 0,0 0 0 15,0-3 0-15,0 2 0 0,0 2 0 0,0-5 0 0,0 4 0 0,-3 0 0 16,3-3 0-16,-3 2 0 0,3-2 0 0,0 3 0 0,-1-4 0 0,-2 0 0 16,0 1 0-16,3-1 0 0,-4 1 0 0,4 0 0 0,-1-1 0 0,-5 1 0 15,6-1 0-15,-4 1 0 0,4 0 0 0,-1-1 0 0,-5 1 0 0,6-1 0 16,-1 1 0-16,1 2 0 0,-4 2 0 0,4-5 0 0,-6 1 0 0,6 2 0 16,-1 2 0-16,-5-2 0 0,5 2 0 0,-2-2 0 0,2 2 0 0,-5 2 0 0,2-4 0 15,3 5 0-15,-5-4 0 0,2 4 0 0,-3-4 0 0,3 4 0 0,-3-1 0 16,3 3 0-16,-3-2 0 0,0 0 0 0,1 0 0 0,-3-1 0 0,2 0 0 15,-1 5 0-15,-1-5 0 0,0 1 0 0,0-1 0 0,3 4 0 0,-6-3 0 16,6-1 0-16,-3 3 0 0,2-1 0 0,-2 1 0 0,2 1 0 0,1 1 0 16,-1-5 0-16,3 3 0 0,-3 2 0 0,3-1 0 0,-1 3 0 0,1-2 0 15,-1-2 0-15,1 5 0 0,2-5 0 0,-3 6 0 0,3-2 0 0,-5-4 0 16,3 6 0-16,-1-2 0 0,1-3 0 0,0 3 0 0,-3 1 0 0,3-1 0 16,-3 1 0-16,0-1 0 0,0 1 0 0,1-1 0 0,-3 1 0 0,0-1 0 0,0 0 0 15,-2 2 0-15,2-2 0 0,-2 0 0 0,2 0 0 0,1 2 0 0,-3-2 0 16,1 0 0-16,-1 0 0 0,3 2 0 0,1-2 0 0,-3 4 0 0,5-4 0 15,-2 1 0-15,0 3 0 0,3 0 0 0,-3-4 0 0,3 4 0 0,-3 1 0 16,3-1 0-16,-2 0 0 0,2-4 0 0,-3 4 0 0,3-1 0 0,-3 6 0 16,6-5 0-16,-9 0 0 0,6 3 0 0,0-3 0 0,-6 0 0 0,3 3 0 15,2-3 0-15,-5 3 0 0,2-2 0 0,-2 3 0 0,-1-5 0 0,3 5 0 16,-3-1 0-16,-3-3 0 0,3 4 0 0,-3-1 0 0,3-2 0 0,-1 2 0 0,-1 1 0 16,1-1 0-16,1 0 0 0,0 1 0 0,-3-4 0 0,0 3 0 0,3 1 0 15,0 3 0-15,3-4 0 0,-3 0 0 0,1 2 0 0,-1 2 0 0,3-5 0 16,-2 3 0-16,-1 2 0 0,0-4 0 0,3 0 0 0,-6 4 0 0,1 0 0 15,2 0 0-15,-2 0 0 0,-1 0 0 0,-1 0 0 0,-1 0 0 0,0 0 0 16,-1 4 0-16,-1-4 0 0,0 4 0 0,0-4 0 0,-1 2 0 0,-2 3 0 16,4-3 0-16,-6 2 0 0,6 0 0 0,-6 3 0 0,5-4 0 0,-1 1 0 15,-2-1 0-15,5 5 0 0,-5-1 0 0,3-5 0 0,0 6 0 0,0-5 0 16,3 4 0-16,0-3 0 0,-2-1 0 0,2 5 0 0,3-1 0 0,-2-5 0 16,0 2 0-16,3-1 0 0,0 5 0 0,-3-5 0 0,6 1 0 0,-2 3 0 15,-1-7 0-15,6 4 0 0,-2-1 0 0,-3 1 0 0,6-4 0 0,0 2 0 0,0-2 0 16,-2 5 0-16,6-5 0 0,-4 0 0 0,4 0 0 0,0 0 0 0,-1 0 0 15,1 0 0-15,0 0 0 0,-6 0 0 0,6 0 0 0,-1 0 0 0,-5-5 0 16,5 5 0-16,-2-2 0 0,-1 2 0 0,0 0 0 0,0 0-324 0,-3 0-229 16,0 0-155-16,-2 0-54 0,0 0-6 0,-5 0 28 0,3-4 41 0,-1 4 47 15,-5-3 47-15,5-1 55 0,-4-3 59 0,0 0 68 0,3-4 71 0,0 1 75 0,2-4 76 16</inkml:trace>
  <inkml:trace contextRef="#ctx0" brushRef="#br3" timeOffset="167422.16">22893 10159 18 0,'1'4'151'0,"-1"-4"74"0,3 0 49 0,-3 0 38 0,1 3 30 16,-1-3 28-16,6 0 28 0,-6 0 29 0,1 0 28 0,6 0 28 0,-3 0 27 16,6 0 24-16,-2-3-94 0,3 3-163 0,0-4-82 0,6 1-36 0,1-1-13 15,-2-2-3-15,8-1 0 0,-2 3 1 0,0-3-5 0,3 0-6 0,1 0-6 0,0 3-10 16,3-2-5-16,3-1-5 0,-2-1-6 0,2 5-10 0,-1-4-8 0,4 0-10 16,-1 3-6-16,-1-2-9 0,3-1-4 0,-3 3-6 0,3 1-4 0,-3-1-4 15,1 0-4-15,-2 1-4 0,1-1-8 0,-4 4-6 0,0-3-5 0,0 3-1 16,-3 0 1-16,-1 0 0 0,0 0 0 0,-3 3-2 0,0-3 0 0,-1 0-5 0,-3 0 3 15,-1 4 1-15,0-4 2 0,0 0-1 0,0-4 5 0,-4 4 2 0,1 0 1 16,-1 0 2-16,-2-3-1 0,0 3 6 0,0 0 5 0,-2-4 5 16,0 4 6-16,-2-4 2 0,-3 4 2 0,3-3 5 0,-5 3-14 0,2-4-37 0,1 4 0 15,-3-2 0-15,0 2 0 0,-2 0 0 0,3-4 0 0,-3 4 0 0,0 0 0 16,2 0 0-16,-2 0 0 0,0 0 0 0,0-3 0 0,0 3 0 0,2-4 0 16,-2 4 0-16,0-7 0 0,0 7 0 0,0-4 0 0,0 1 0 0,0-4 0 15,0 3 0-15,-2 0 0 0,2 2 0 0,-2-2-66 0,2 1-201 0,0 3-57 16,0-4-61-16,0 4-117 0,-5-7-137 0,5 3-46 0,-2 1-2 0,0-1 17 0,-3 1 29 15,1 3 37-15,-1-4 42 0,-1 0 54 0,-1 4 60 0,-2-2 63 0,2-2 63 16,1 1 70-16,-1-1 75 0</inkml:trace>
  <inkml:trace contextRef="#ctx0" brushRef="#br3" timeOffset="177072">24268 10166 102 0,'0'-3'198'0,"-3"-4"66"15,2 3 46-15,1 0 40 0,-6 2 35 0,5-2 31 0,-2 1 28 0,1 3 27 16,-3 0 27-16,5 0 21 0,0 0 22 0,-4 0-72 0,2 0-127 0,-3 3-95 16,4 1-79-16,-2-2-40 0,1 6-17 0,0-1-8 0,2 0-9 0,-3 4-5 15,3-4-7-15,0 2-5 0,0 6-8 0,0-4-4 0,3-2-3 0,-1 2-5 16,-2 0-3-16,5-4-4 0,-4 4-4 0,4-4-2 0,0-1-5 0,-1-2-6 15,0 3-3-15,0-4-3 0,3-3-6 0,-2 4 0 0,1-4-2 0,-1-4 1 16,1 1-5-16,0 3 2 0,-2-7-4 0,3 3 1 0,-3-2-4 0,-3-5-2 0,5 4-2 16,-5-7-2-16,3 4 1 0,-1-4-1 0,0 3-2 0,-3-4 0 15,0 2-4-15,0-1 0 0,-3 0 2 0,0 4-1 0,3-5-3 0,-4 5 0 0,4-1 1 16,-4 0 0-16,1 5 1 0,2-1 1 0,-3 0-3 0,4 0-1 0,-6 7-2 16,5-4-3-16,1 4 1 0,0 0-2 0,-4 0-2 0,-2 4 0 0,5-1 2 15,-4 4-1-15,5 0-2 0,-5 1-3 0,4-1-6 0,1 3-11 0,-3-3-10 16,3 3-10-16,-2 1-11 0,2-1-17 0,2 1-16 0,-2-1-21 0,3 1-25 15,-3-1-27-15,4-3-33 0,-2 4-68 0,3-4-83 0,-4 0-81 0,5-3-74 16,-1 3-26-16,2-7 8 0,0 2 19 0,1 2 26 0,-1-4 32 0,3-4 36 16,-2 2 42-16,3 2 41 0,0-7 47 0,-1 3 50 0,-2-3 70 0,3 0 76 0</inkml:trace>
  <inkml:trace contextRef="#ctx0" brushRef="#br3" timeOffset="178028.89">24505 10062 23 0,'-1'-7'165'0,"1"3"81"0,-6 1 58 0,5-1 44 16,-3 0 38-16,-2 1 36 0,5-1 31 0,-3 1 30 0,-2-1 25 0,2 4 23 15,-3-4 22-15,6 4 23 0,-5 4-111 0,1-4-179 0,-1 4-97 0,5-1-51 16,-6 1-28-16,3 3-11 0,-2-3-10 0,2 5-11 0,0-2-10 0,0 4-8 16,0 0-4-16,-2 0-3 0,5 2-3 0,-3-2-5 0,1 3-8 0,0-1-6 15,3 2-6-15,-1-1-5 0,1-1-8 0,0-2-11 0,1 3-14 0,-1-6-17 0,6 1-16 16,-5 2-15-16,3-7-20 0,2 3-19 0,-2-4-17 0,3-3-21 16,-2 4-20-16,1-4-24 0,1-4-22 0,1 1-18 0,-1-1-42 0,0 1-53 15,1-5-55-15,2 1-57 0,-5-2-29 0,2 1-17 0,3-2 9 0,-3-1 22 0,-2 1 27 16,2-1 34-16,3-3 34 0,-6 3 38 0,3 2 38 0,0-2 38 0,-3 0 63 15,0 0 64-15,-1 4 72 0,-2-3 68 0,3 3 60 0,-4 0 64 0,3 0 60 16,0 3 51-16,-3-3 44 0,-3 5 37 0,0-2 32 0,3 4 27 0,0-3 26 16,0 3 24-16,0 0 3 0,-1 0-8 0,1 0-60 0,0 0-87 0,-4 0-59 15,1 0-47-15,0 3-35 0,2 1-31 0,-2 3-19 0,2-5-14 0,-2 6-9 16,0-5-7-16,2 8-5 0,1-4-4 0,-3-1-5 0,3 5-4 0,0-4-8 16,0 4-6-16,0-4-8 0,0 4-7 0,3-1-8 0,-3-3-4 0,1 0-12 15,-1 4-13-15,3-4-15 0,0-1-13 0,1-3-20 0,-3 1-19 0,5 0-22 16,-5-4-24-16,6 0-24 0,-3 0-24 0,2-8-21 0,-1 5-21 0,1-1-44 15,-1 2-56-15,1-5-58 0,-1-1-54 0,1 1-32 0,-2-3-19 0,0 2 8 16,0 2 21-16,2-1 31 0,-5 0 34 0,3-4 33 0,2 4 39 0,-5 1 43 0,2 1 47 16,-1 3 70-16,-2-6 69 0,2 8 63 0,1-3 64 0,-3 3 54 0,0 0 57 15,1-4 47-15,-1 4 41 0,0 0 32 0,0 0 35 0,0 0 30 0,0 0 27 0,3 4 13 16,-1-1 5-16,0-3-26 0,1 4-38 0,-3 0-46 0,1-2-53 16,-1 3-35-16,3 1-31 0,0-2-24 0,-3-1-20 0,1 1-19 0,2 3-15 15,-3-4-16-15,1 1-12 0,2-4-14 0,-3 0-14 0,3 4-18 0,-3-4-19 16,1 0-19-16,-1 0-24 0,5 0-21 0,0 0-23 0,-1-4-19 0,0-3-21 15,-1 3-22-15,1 1-27 0,0-4-29 0,1 3-28 0,-3-2-11 0,1-1-5 0,1 3 9 16,-2-3 17-16,0 3 27 0,1 1 31 0,-2-1 44 0,4 4 48 0,-5 0 40 16,0 0 36-16,2 0 37 0,2 4 39 0,-1-1 38 0,-1 4 41 0,0-3 29 15,1 7 27-15,-1-5 17 0,-2 8 14 0,2 1 2 0,-2-2-6 0,0 1-18 16,0 4-26-16,-2-1-19 0,2 1-16 0,0 0-14 0,-2-1-12 0,2 1-9 16,-3-1-11-16,3 0-9 0,0 0-9 0,0-2-9 0,-2-1-10 0,2-1-6 15,0-2-7-15,0 3-5 0,0-3-5 0,-2 0-7 0,2-5-5 0,0 1-3 16,0 0-5-16,-3 1 2 0,3-5-1 0,0-3 0 0,0 0 0 0,0 0-5 15,0 0-8-15,0 0-6 0,0 0-9 0,0-3-10 0,0-5-9 0,-1 1-11 16,1-4-9-16,-3 2-12 0,3-2-12 0,0-3-13 0,0-1-14 0,0 2-10 16,0-5-7-16,0 1-6 0,0-1-3 0,0-2 0 0,3-2-1 0,-2 2 4 15,2-5 8-15,-1 3 6 0,3 2 12 0,-1-2 9 0,0 2 9 0,3 2 11 16,-3 5 8-16,1-2 7 0,1 5 5 0,1 0 7 0,-2 3 5 0,1 0 9 16,-1-1 5-16,1 5 6 0,-1-1 6 0,-3 4 3 0,3 0 7 0,-1 0 4 15,1 4 5-15,-1-4 4 0,-2 3 6 0,0 1 7 0,3 3 5 0,-3-3 8 16,0 3 3-16,0-1 5 0,-2 1 4 0,0 4 0 0,0-4 1 0,3-1-2 15,-6 5-3-15,3-4-1 0,0 4-4 0,-2-4-3 0,0 0-7 0,2-1-3 16,0 2-9-16,-2-1-5 0,2-4-4 0,0 1-7 0,0-4-2 0,0 7-8 16,0-7-10-16,0 0-11 0,0 0-14 0,0 0-13 0,2-4-12 0,2 1-16 15,1-4-11-15,-3 0-16 0,3-1-11 0,-1-1-13 0,0 1-10 0,1-2-13 16,-1-1-10-16,1 0-11 0,2 1-5 0,-3-4-11 0,3 3-10 0,-1-2-9 16,-1-1-7-16,1-1 5 0,-1 2 9 0,2-5 17 0,-1 4 19 0,-1 1 29 15,-1-5 30-15,0 1 32 0,1 2 29 0,0 1 28 0,-1 1 27 0,-2-1 28 0,3-1 33 16,-4 4 31-16,2 2 29 0,-1-2 22 0,-2 4 18 0,2 0 5 15,-2 3 3-15,0 1-12 0,0 3-16 0,0 0-15 0,0 0-11 0,0 0-9 0,0 0-5 16,0 0-4-16,3 3-5 0,-3 1-7 0,0 3-7 0,-3 4-4 0,3-4-9 16,0 2-1-16,-2 6-2 0,2-4 0 0,0 3 5 0,0-1-4 0,-2 1-3 15,2 3-8-15,0-2-7 0,0-1-7 0,0 3-6 0,0-3-6 0,0 4-6 16,0-5-4-16,0 5-4 0,0-3-8 0,0-2-6 0,0 5-15 0,0-5-17 16,0 2-25-16,0-1-28 0,2-3-36 0,-2 2-38 0,2-2-43 0,1-1-47 15,-3-2-106-15,1-1-128 0,-1-5-55 0,0-2-16 0,0 4 1 0,0-4 14 0,0 0 25 16,0 0 33-16,0 0 37 0,-1-4 45 0,-2 2 48 0,1-5 53 0,0-1 57 15,-2-2 62-15</inkml:trace>
  <inkml:trace contextRef="#ctx0" brushRef="#br3" timeOffset="178439.99">24928 10013 2 0,'0'0'120'0,"0"-4"88"0,0 4 61 0,0 0 45 16,2-3 33-16,-2 3 28 0,0 0 28 0,-2 0 26 0,2 0 23 0,0 0 21 16,0 0 21-16,0 0 15 0,2 0-82 0,3 0-144 0,-1 3-97 0,-2 1-71 15,5-4-36-15,-3 0-19 0,3 2-14 0,-1-2-9 0,1 0-19 0,0 0-23 0,0 0-18 16,1 0-20-16,-1-2-17 0,2 2-15 0,-3-4-16 0,1 4-12 15,0-3-12-15,0-1-13 0,0 4-10 0,-2-4-3 0,1 1-2 0,-2-1 5 0,0 4 8 16,0-3 14-16,-1 3 16 0,-3 0 17 0,3 0 18 0,-3 0 16 0,0 0 23 16,0 0 22-16,0 0 24 0,0 0 24 0,4 0 18 0,-4 0 16 0,0 3 13 15,0 1 11-15,0 3 8 0,-3-3 7 0,2-1 4 0,1 1 4 0,0 2 0 16,0-3-3-16,0 1-6 0,0 0-11 0,0-1-11 0,0 1-11 0,1-1-8 16,2 1-9-16,-3-4-3 0,1 4-7 0,2-4-1 0,-3 0-6 0,4 0-3 15,0 0-8-15,2-4-7 0,-5 0-7 0,6 1-12 0,-3-4-8 0,2 3-14 16,-1-3-10-16,1-3-15 0,-2 3-15 0,3-7-13 0,-3 3-12 0,3-2-10 15,-3 2-5-15,0-7-6 0,0 5 1 0,2-5-1 0,-1 3 5 0,1-1 6 16,-5-2 8-16,5 1 13 0,-2-1 14 0,-3 0 16 0,5 5 17 0,-5 2 18 16,-1-3 19-16,3 4 16 0,-2-1 14 0,-1 4 10 0,0 3 9 0,3-3 3 15,-3 7 3-15,0 0 6 0,0 0 6 0,0 0 3 0,0 0 10 0,0 0 2 0,0 7 4 16,3-3-1-16,-3 3-3 0,0 4 0 0,0-1-7 0,1 0 0 16,-1 5-2-16,0-2 0 0,3-2 2 0,-2 7-2 0,-1-2-3 0,0-1-9 0,3 3-8 15,-3-1-10-15,3 0-9 0,-3-2-9 0,1 2-5 0,-1 1-9 0,3-5-12 16,0 5-11-16,-3-4-16 0,1-1-27 0,2 2-37 0,-2-1-44 0,-1-1-47 0,6 2-95 15,-6-5-115-15,1 0-96 0,3 1-84 0,-4 0-29 0,6-1-8 0,-6-2 11 16,1-1 22-16,-1-1 27 0,0-6 36 0,0 4 47 0,0-4 54 0,0 7 60 16,0-7 64-16,0 0 88 0,0 0 90 0</inkml:trace>
  <inkml:trace contextRef="#ctx0" brushRef="#br3" timeOffset="181305.98">16165 11794 2 0,'-1'4'115'15,"-2"-4"74"-15,2 3 49 0,1-3 34 0,-3 0 27 0,-1 0 20 0,-1 4 21 0,0-4 20 16,4 0 16-16,1 0 16 0,-6 0 17 0,2 0 16 0,-3 0-78 0,3 2-135 16,3-2-78-16,-5 4-48 0,2-4-19 0,-3 0-5 0,6 3-3 0,-5 1 2 15,1 0 3-15,-1 3-1 0,2-4 2 0,0 1 1 0,0 0 1 0,-2 3-3 16,2-5 0-16,0 5-4 0,0-3-3 0,0 3 2 0,-2-3-2 0,2 3 0 16,3 0-4-16,-5-3 0 0,5 3-3 0,-5-1-3 0,2-2-2 0,3 3-3 0,-5 0-2 15,5 0-4-15,-2 0-4 0,-1-1-2 0,1 2-3 0,2-1-3 0,-2 0-2 16,0 0-1-16,-1 0-3 0,4 3 0 0,-1-3-1 0,-2 0-1 0,0 0-1 15,-1 1-2-15,4 1 0 0,-1 2-1 0,1-4-1 0,-6 4 0 0,6-4 0 16,-1-1-2-16,-2 5 0 0,3-4 1 0,0 0 1 0,-1 0-2 0,1 1 2 16,0-1 1-16,0-1-1 0,0 1 1 0,1 0 3 0,-1 0-3 0,0 1 3 0,0-1-1 15,3-5 1-15,-2 5 1 0,-1 1-1 0,3-1 3 0,0-4-1 0,-3 5-2 16,1-1 1-16,-1 0-1 0,4-1 0 0,-4-2-2 0,3 3-1 0,0 0 2 16,-2 0-2-16,2-3 1 0,-2 3-1 0,2-1 2 0,1-2-5 0,-1 3 1 0,0-4 0 15,-2 1-1-15,3 3-2 0,2-3 2 0,-5-1 0 0,3 3-1 0,-1-2 1 16,1 3 1-16,-1-3 1 0,1-1-1 0,0 1 0 0,2-1 1 0,-5 1 1 15,3 3 1-15,2-3-1 0,-5-2 1 0,3 2 0 0,2 3 0 0,-2-3 2 16,0-1-3-16,0 1 2 0,2-1 0 0,-5 1-2 0,3 0 1 0,3-1-2 16,-3 1-1-16,-1-2-1 0,1 2-1 0,3-1 2 0,-3 1 0 0,2 0-1 0,-2-4-1 15,3 7 0-15,-6-7 0 0,6 3-1 0,-3 1-3 0,2 0 1 0,-1-1 0 16,1 1 1-16,-2-2 2 0,0 3-2 0,3-3 2 0,-3 2-2 0,0-4 0 16,1 4 0-16,0-1 2 0,1 1-2 0,-4-1 1 0,3 1 1 0,1-1 2 15,-1 1-1-15,-3-4 0 0,5 4 0 0,-3-1 3 0,0 1 0 0,-1-4-4 16,4 2 2-16,-3 2 3 0,0 0 1 0,1-1-3 0,0-3 1 0,-1 4-1 0,0-4-1 15,0 3 1-15,3 1 1 0,-2-4-1 0,-1 3-2 0,3 1 1 0,-5-4-1 16,5 4 2-16,-3-4-3 0,1 0-2 0,1 3 1 0,-1 1-1 0,-3-4 1 16,5 0 0-16,-3 2-1 0,0 2 3 0,3-4 0 0,-2 0 0 0,-1 3-2 0,3-3 3 15,-3 0-1-15,3 4 0 0,-3-4 0 0,1 0 1 0,1 4 2 0,1-4-2 16,-3 0 0-16,3 3 1 0,-3-3 1 0,3 4-2 0,-3-4-1 0,3 0 1 16,-2 0-1-16,1 3 1 0,-1-3-2 0,1 4 0 0,1-4 0 0,-3 0 0 15,3 0-1-15,-3 0-1 0,3 0-1 0,0 4 0 0,-3-4 0 0,3 0-1 16,-3 0 1-16,3 3 2 0,0-3-2 0,-3 0 0 0,3 0-1 0,-3 0 1 0,0 0 1 15,3 4-1-15,-2-4 2 0,1 0 0 0,0 0 0 0,-2 0 0 0,3 0 1 16,-3 2-2-16,3-2 1 0,-6 0-2 0,6 0 0 0,-3 0 0 0,2 0 0 16,-2 0 0-16,0 4-1 0,0-4-1 0,0 0 1 0,2 0-2 0,-2 0 2 15,0 0-1-15,3 0 0 0,-3 0 0 0,0 0 0 0,3 0 0 0,-3 0 0 16,3 0 0-16,-1 0-2 0,-1 0 0 0,1 0 2 0,-1 0-1 0,1 0 1 0,-1 3-1 16,2-3-2-16,-1 0 0 0,-1 4-1 0,1-4 0 0,-1 4 1 0,1-4 1 15,1 0 0-15,-2 3 1 0,1 1 0 0,-2-4 1 0,3 3 1 0,-2 1-2 16,1-4 1-16,1 4 1 0,-3-1 1 0,3-3 0 0,-3 4 0 0,3-4 3 0,-3 2-2 15,0-2 1-15,3 5-2 0,-3-5 0 0,3 2 1 0,-3-2 2 0,6 4 0 16,-6-4-1-16,0 0 0 0,3 0 1 0,-3 4-1 0,3-4 2 0,0 0 0 16,-3 0 0-16,3 0 2 0,-3 0-2 0,3 0 1 0,0 0-2 0,0 0 2 15,-3 0-1-15,3 0 0 0,-1 0-1 0,0 0-2 0,0 0 1 0,-1 0-2 16,2 0-1-16,0 0 0 0,2 0-1 0,-3 0 0 0,1 0 1 0,0 0-3 16,0 0 2-16,0 0-3 0,1 0 1 0,-1 0-1 0,0 3-1 0,1-3 2 15,-1 0-1-15,2 4 1 0,-2-4 1 0,4 0-1 0,-5 3 0 0,3-3-1 16,0 0-1-16,2 4 0 0,-4-4 1 0,4 0 1 0,-2 3-1 0,0-3 0 15,2 0 1-15,-2 4-1 0,2-4 2 0,-2 0-1 0,2 4 0 0,0-4-1 16,-2 0 1-16,0 0 1 0,2 0-1 0,0 0 2 0,0 0-3 0,-2 0-2 16,-1 0 2-16,4 0-1 0,-3 3 0 0,2-3-1 0,-3 0 1 0,2 0 1 15,-2 0-1-15,2 4 0 0,-2-4-1 0,2 0 4 0,-5 0-2 0,2 0 0 16,3 0 0-16,-3 0 0 0,-2 2 1 0,5-2-1 0,-3 0 1 0,0 0 0 16,1 0 1-16,-1 0-1 0,1 0 0 0,-1 0 1 0,0 0-2 0,1 4 1 15,-1-4-2-15,0 0 2 0,1 0 2 0,-1 0 0 0,0 0 1 0,0 0-1 16,1-4-2-16,-1 4 0 0,0 0-1 0,0 0 0 0,0 0 2 0,0-2-2 15,-2 2 0-15,2 0-2 0,0 0 2 0,3 0-1 0,-6 0-1 0,3-4 0 16,0 4 0-16,-3 0-1 0,3 0 2 0,-3 0 1 0,3 0 0 0,-6 0 0 0,6 0 0 16,-3 0 0-16,3 0-1 0,-3 0 1 0,3 0-2 0,-3 0 2 15,3-3-1-15,-2 3 1 0,1 0-1 0,0 0-1 0,-1 0 2 0,2 0 2 0,-3 0-2 16,3 0 0-16,0 0-2 0,0 0 2 0,0 0 0 0,0 0 0 16,-2-4 0-16,2 4 0 0,-2 0-1 0,1 0 0 0,1 0 1 0,0 0-2 0,0 0 0 15,0 0-1-15,-1 0 1 0,-1 0-1 0,1 0 1 0,0 0 0 0,-1 0-3 16,2 0 0-16,-3 0 2 0,1 0 1 0,-1 0-1 0,0 4 2 0,1-4 1 15,-3 0 0-15,3 0 1 0,-5 0 0 0,4 0 1 0,1 0-1 0,-5 0 2 16,4 0 2-16,-4 0 1 0,4 0-1 0,-4 0 3 0,5 0 1 0,-3 0 2 16,2 0-2-16,1-4 2 0,-3 4 0 0,0-4-1 0,1 4-1 0,1-3 1 15,1-1-1-15,-1 1 1 0,0-4-1 0,1 3-4 0,-3 0 1 0,5-3-1 16,-3 5-2-16,1-5 0 0,-1 3-2 0,3-3-1 0,-3 0-1 0,0-1-1 16,1 1 2-16,0 5 0 0,-1-9 0 0,3 4-1 0,-5 0 0 0,4-1 1 15,-1 1-2-15,-1 1 2 0,3-1-1 0,-2 0-1 0,1 0 0 0,-1 0 1 16,1-3 0-16,-1 3 1 0,2-1-2 0,-6-2 2 0,6 3-1 0,-3-3 1 15,3 3-1-15,-3-4 1 0,1 4-1 0,0-4-1 0,-1 0 2 0,0 2 2 16,1-2-2-16,0 0-2 0,-4-2 0 0,4 2 0 0,0 0 0 0,-4 1-1 0,4-4 1 16,-3 3 0-16,2 1 0 0,2-1-1 0,-5 0 0 0,3 2 2 15,2 1-3-15,-2-2 0 0,0 2 1 0,0-1 0 0,2 5-1 0,-5-7 1 0,3 4 2 16,2 0-1-16,-1 0-1 0,1 1 0 0,-5-1 2 0,6-1-2 16,-3 1 3-16,3 0-1 0,-3 0 2 0,2 1 1 0,-1-1 2 0,1-1 0 0,1-2-1 15,-3 3 4-15,3 3-1 0,-3-7 3 0,3 5-1 0,-2-1 1 0,2 0-2 16,-1 0 1-16,-1-3-1 0,2 3 4 0,3 0-2 0,-3-4-1 0,-2 4-1 15,2-1 1-15,0-1-1 0,1 2 1 0,-1-4-3 0,0 4-1 0,3 0-1 16,-5-3-3-16,2 3 0 0,3-1 0 0,-3 1 0 0,-2-3 0 0,2 6 0 16,3-2 0-16,-3-1 0 0,1-1 0 0,-1 5 0 0,0-4 0 0,-2 0 0 15,2 3 0-15,0-2 0 0,3 1 0 0,-6 3 0 0,3-2 0 0,-1 1 0 16,0-1 0-16,0 0 0 0,-1 1 0 0,1-1 0 0,-1 1 0 0,2 3 0 16,-2-4 0-16,1 4 0 0,-1-7 0 0,1 7 0 0,1-4 0 0,0 2 0 0,2-2 0 15,-3 1 0-15,1 3 0 0,0-4 0 0,2 0-54 0,-3 1-38 0,1 3-36 16,0-4-38-16,0 1-41 0,-1 3-45 0,1-4-49 0,-5 4-126 0,5-3-156 15,-3-1-62-15,0 4-15 0,-1-4 9 0,-3 4 22 0,2-2 35 0,-2 2 38 16,2-4 49-16,-2 4 55 0,0-7 57 0,0 0 61 0,0 0 64 0,0-4 69 0</inkml:trace>
  <inkml:trace contextRef="#ctx0" brushRef="#br3" timeOffset="182761.62">16708 12084 9 0,'8'-3'134'0,"-1"3"72"0,-3-4 49 0,3 4 33 0,-3-4 21 0,-1 4 14 15,-3 0 13-15,0 0 12 0,0 0 14 0,0 0 11 0,0 0 15 0,3 4 15 16,-3-4-87-16,0 4-148 0,-6-1-74 0,5 1-35 0,-3-1-13 0,-3 1 0 16,0 3 10-16,-3 0 17 0,-2-1 15 0,-2 2 9 0,-1 2 9 0,-3 1 10 0,-3 2 2 15,-5 2 3-15,1-1-3 0,-4 6-7 0,-1 2-7 0,-3-2-8 0,-1 5-8 16,-6 3-6-16,0 1-10 0,-4 2-11 0,-5 4-7 0,0 3-11 0,-5 1-6 16,-1 2-11-16,-4 5-5 0,-5 0-9 0,-2 6-4 0,-3 1-7 0,-1 2-2 15,-6 5-2-15,0 4 4 0,-2-2 5 0,-2 5 8 0,-1-1 5 0,1 5 6 16,-3-2 4-16,0 2 3 0,3 2 3 0,0-3 5 0,0 4 5 0,3-1 3 0,4-3 5 15,-1-3 1-15,4 2 1 0,2-3-5 0,5-2-4 0,-1-1-7 0,6-8-8 16,6 2-4-16,1-5-4 0,4-2-3 0,4-5-6 0,3 1-4 0,5-8-4 16,2 0-2-16,2-3-3 0,4 0-4 0,3-6-3 0,1-5-3 0,1 1-1 15,4-5-8-15,3 2-10 0,0-9-12 0,1 1-16 0,3 1-14 0,0-6-16 0,2 2-22 16,0 0-24-16,2-4-30 0,0 0-31 0,2-1-73 0,-1-2-87 0,0 3-85 16,1 0-73-16,1 0-23 0,0-3 2 0,0 3 22 0,-3-3 27 0,3-2 33 15,-3 2 34-15,-3 3 39 0,3-7 44 0,-1 4 46 0,0-4 52 0,-5 3 72 0,2-3 79 16</inkml:trace>
  <inkml:trace contextRef="#ctx0" brushRef="#br3" timeOffset="183338.81">13157 15105 28 0,'0'-11'171'0,"-3"5"77"0,2-5 55 15,-2 0 40-15,1 4 36 0,-3-4 33 0,1 4 30 0,2 1 27 0,-3-1 26 16,1 3 18-16,1 1 20 0,2-1 18 0,1 4-118 0,0 0-190 0,0 0-94 16,0 0-44-16,-3 4-14 0,3-1-6 0,-2 5-3 0,2-1-7 0,0 2-3 15,2 6-3-15,-2-1-1 0,3 7-1 0,-2 0 1 0,-1 3 1 0,0 5-2 16,0-5-1-16,0 7-3 0,3-2-6 0,-3 2-7 0,0-3-7 0,0 4-10 15,0-5-5-15,0 1-12 0,0 1-12 0,2-5-22 0,0 1-25 0,1-1-27 16,-1-4-28-16,3-2-38 0,-1 0-41 0,0-1-55 0,0-6-62 0,-1 0-102 0,1-4-115 16,0 0-49-16,-1-1-11 0,1-2 6 0,-4-4 22 0,0 0 32 0,0 0 41 15,3-4 44-15,-3 4 45 0,-3-6 52 0,1-1 57 0,-3 0 64 0,-1-4 67 0</inkml:trace>
  <inkml:trace contextRef="#ctx0" brushRef="#br3" timeOffset="184653.98">12990 15462 29 0,'3'-4'176'0,"-2"1"80"15,2-1 51-15,0 4 35 0,-2-3 27 0,2-1 24 0,1 0 21 0,0 2 24 16,3-3 22-16,-3 5 19 0,3-2 21 0,3 2 18 0,1-4-115 0,-3 4-188 16,3-3-95-16,4-1-47 0,-1 4-16 0,1-4-4 0,-1 1 2 0,4-1-2 15,0-3-3-15,-1 0-5 0,3 1-5 0,-2-1-4 0,0-4-6 0,2 4-6 16,0-4-4-16,0 1-7 0,-2-1-3 0,-1 1-4 0,-1-1-3 0,2-2 0 16,-5 2-1-16,3 0-1 0,-5-2 1 0,0 2-4 0,-3 0 1 0,3 4 0 15,-4-4 1-15,-3 2 0 0,1 2 1 0,0-1 0 0,-4 1 2 0,2 0-1 16,0 4 1-16,-3-1-2 0,-3-2 1 0,3 2 0 0,-3 1 0 0,3 3 2 15,0 0 0-15,-4-4 1 0,2 4 0 0,2 0-1 0,-6 0-1 0,1 0 1 16,0 4-3-16,4-1 2 0,-4 1-1 0,0-2 2 0,4 6 1 0,-5-1 2 0,5 0 3 16,-2 4 0-16,1-2 3 0,0 2 0 0,-1 0-1 0,3 3 3 15,0-3-1-15,0-1 0 0,0 0 0 0,0 1 1 0,3 0-4 0,-1-1 1 16,0-3-3-16,1 0-5 0,1 4-2 0,0-8-7 0,1 3-3 0,0-2-4 16,-1 0-2-16,0-4-7 0,3 0-6 0,-3 0-7 0,6-4-11 0,-6 4-10 15,3-6-8-15,-1 2-11 0,0-3-8 0,1 0-6 0,3-4-5 0,-5 4-2 0,2-3-4 16,0-1 3-16,3 1 1 0,-5-1 1 0,2 0 6 0,0 5 5 15,-3-5 7-15,3 4 7 0,-3 0 8 0,2 0 5 0,-2 3 9 0,0 2 7 0,0-2 11 16,-1 4 9-16,-3 0 12 0,4 0 9 0,0 0 11 0,-1 0 6 0,0 4 9 16,-2-2 6-16,2 2 8 0,1 3 6 0,-1-3 10 0,-2-1 5 0,2 4 6 15,1-3 5-15,-1 3 0 0,-2-3-3 0,2 3-5 0,-2-5-4 0,2 2-6 16,0 0-2-16,-2-1-5 0,5 1-2 0,-6-4-1 0,0 0 0 0,4 0-4 16,0 0-2-16,0-4-4 0,0 4-6 0,2-7-7 0,1 3-5 0,-3-3-6 15,3 1-4-15,-2-1-3 0,2 0-6 0,3-4-6 0,-2 0-4 0,2 5-8 16,-5-5-6-16,5 1-8 0,-2 3-5 0,2-1-4 0,-3 2-1 0,1 3 0 15,-1-1-1-15,1 0 0 0,-1 1-1 0,-3 3-1 0,3-4 0 0,-2 4-1 16,1 0-1-16,0 0-1 0,-5 0-4 0,-1 0-1 0,7 0-2 0,-3 0-1 16,-4 0 1-16,4 0-3 0,-4 0-1 0,0 0-1 0,3 0 1 0,-3 0 1 15,0 0 4-15,0 0 2 0,0 0 6 0,4 0 4 0,-4 0 5 0,0 0 6 16,0-3 8-16,0 3 2 0,3 0 7 0,-3 0 2 0,2-4 8 0,-2 4 1 16,0 0 3-16,0 0-1 0,0-3-2 0,0 3 4 0,0 0 7 0,0 0 8 15,0 0 16-15,5 3 10 0,-4-3 12 0,4 4 7 0,0 3 11 0,-1 0 9 16,0 4 7-16,0-1 10 0,3 4 6 0,-2 0 6 0,1-1 7 0,1 5 0 15,-3-1-3-15,3 5-6 0,-2-1-12 0,1 0-8 0,1 0-12 0,-3 3-6 16,3-2-9-16,0 2-8 0,-3 1-7 0,3-5-10 0,-3 2-6 0,3 2-5 16,-3-6-1-16,1-1-5 0,0-3-2 0,-1-1-3 0,0 2 2 0,-1-8-3 15,-1 4-2-15,0-4 1 0,0-5 2 0,0 3 5 0,-2-3 4 0,0-2 4 0,0 0 5 16,0 0 1-16,0 0-1 0,0 0 0 0,0-2-5 0,-4-3-2 0,2-1-7 16,0-1-2-16,-3-4-8 0,1-3-6 0,-1 1-8 0,-2-2-7 0,3-3-14 15,-3-2-7-15,1 2-8 0,-1-6-3 0,1 2-4 0,1-2-3 0,-1-1 4 16,1 1-2-16,0 0 2 0,5-4 6 0,-2 3 3 0,4 0 5 0,-2 1 6 15,5-1 4-15,-3 5 6 0,2-2 4 0,1 2 4 0,1 2 3 0,1 5 0 16,-2-2 2-16,1 8 2 0,1-4 2 0,0 4 0 0,-3 5 3 0,3 2 2 16,0 0 1-16,-3 0 2 0,0 2 3 0,3 3 4 0,-3-3 2 0,1 6 7 15,-3-1 4-15,3 0 6 0,-3 4 8 0,2-4 7 0,-4 3 7 0,2-3 3 16,1 7 6-16,-3-7 5 0,0 3-2 0,2 1 1 0,-2-1-2 0,0 1 1 16,0-5-5-16,0 5-2 0,0-4-8 0,0 0-3 0,0 4-6 0,0-7-8 15,2 3-4-15,0-1-5 0,-2 1-5 0,3-3-2 0,-1-1-3 0,0 1 2 16,-2 3 1-16,4-7-2 0,-1 4 3 0,1-4-1 0,1 0 2 0,-3 0-1 15,2 0 2-15,1-4-1 0,1 4 0 0,-4-7-4 0,5 3 0 0,-2-3-4 16,-1 0-5-16,1 1-6 0,-1-5-7 0,0 0-6 0,1 4-4 0,-1-4-7 16,-4 2-3-16,2-2-6 0,3-3-2 0,-5 3-2 0,2 1-1 0,-2-4-1 15,3 3 2-15,-3 0 0 0,-3 2 2 0,3-2 5 0,-2 0 3 0,2 0 3 16,-2 2 4-16,-3 2 4 0,5-1 7 0,-4 1 0 0,2 0 4 0,-3 3 1 16,1-3 2-16,2 5 1 0,-3-2 0 0,1 4-2 0,2-3 1 0,-3 3-1 15,0 0-2-15,5 0-1 0,-4 0-1 0,0 3-1 0,-1-3-1 0,1 4-2 0,2-4-3 16,-3 6-1-16,3-3 2 0,0 1-2 0,-1 0 4 0,3 3-1 15,0-4 2-15,0 5 2 0,0-5 2 0,0 3 0 0,3 1-1 0,-3-3 4 0,4 3 0 16,-2-3 2-16,3 3 0 0,-1-4 1 0,1 1-2 0,-1 0-3 0,0-1-1 16,3-3-3-16,-2 4-4 0,4-4-6 0,-3 0 0 0,1 0-5 0,-1 0-7 15,4-4-2-15,-4 1-3 0,1 3-4 0,2-4-3 0,-1 0-1 0,2 1 0 16,-4-1-2-16,0 1 2 0,1-1 0 0,3 4 3 0,-4-3 3 0,-1-1 3 16,1 4 2-16,-1-4 6 0,-4 2 4 0,4 2 3 0,-5 0 6 0,5 0 3 15,-5 0 6-15,0 0 3 0,4 0 5 0,-4 0 2 0,0 0 3 0,0 0 1 16,0 0-2-16,0 0 1 0,0 0 3 0,0 0 0 0,0 0 0 0,4 0 4 15,-4 0-2-15,3 0 2 0,1 0-1 0,-1 0 0 0,1 0-1 0,0 0 0 16,0 0 0-16,2 0 2 0,-2 0 1 0,3 0 1 0,-3 0-1 0,3-5-1 16,-2 3-2-16,2 2-4 0,0-4-3 0,3 1-4 0,-2-5-6 0,2 5-2 15,-5-4-5-15,5-1-3 0,-2 1-4 0,2 1-5 0,-2-1-2 0,2 0-2 16,-2 0-2-16,2 0-2 0,-5-3 2 0,2 3 0 0,-3-1 2 0,3-2 2 16,-3-1 4-16,2 5 1 0,-2-5 5 0,0 0 1 0,-4 1 5 0,3 0 2 15,-2-4 3-15,-1-1 3 0,0 1 2 0,0 4 4 0,-1-4 3 0,-2-4 4 16,2 5 3-16,-2-2 4 0,-1 1 4 0,-2 1 2 0,2-2 3 0,0 1 5 15,-3 3 5-15,3 2 5 0,-3-2 6 0,6 4 4 0,-5-1 5 0,2 1-1 16,1 5-2-16,-1-2-4 0,3 4-4 0,1 0-4 0,0 0 0 0,-3 0-3 16,0 4-3-16,3 2-1 0,0 1-1 0,0 0-2 0,3 4-2 0,0 0-5 15,-2 2-2-15,2 5-1 0,-2-4 4 0,5 3-1 0,-2 1 2 0,0-1 0 0,0 1 2 16,3 0-4-16,0-1-3 0,0-3-8 0,1 4-13 0,-1-5-21 16,4 1-23-16,-1 1-30 0,-2-2-25 0,3-2-38 0,0 3-45 0,0-4-106 15,0 1-138-15,3 3-71 0,-3-3-40 0,4-2-11 0,-4 2 9 0,3-4 17 0,-3 1 28 16,3-1 36-16,-1 0 39 0,-2-5 45 0,2 2 46 0,-2-4 56 0,0-4 62 15,0 2 94-15</inkml:trace>
  <inkml:trace contextRef="#ctx0" brushRef="#br3" timeOffset="184885.03">14944 14590 55 0,'-5'4'222'16,"3"0"91"-16,-1-1 60 0,-1 1 43 0,0-2 35 0,-1 2 29 0,0 3 23 15,4-3 23-15,-4 3 24 0,3 0 21 0,-1 4 24 0,1 2 26 0,2-2-139 16,-2 3-230-16,2 3-114 0,-2-3-52 0,2 3-26 0,2 1-5 0,0 0-4 16,-2-1-1-16,5 1 0 0,-3-4-3 0,3 3-3 0,-1 1-6 0,3-1-13 15,-3-3-14-15,0 1-25 0,6-1-30 0,-4-1-28 0,0-2-29 0,4 0-35 16,-4-2-36-16,0 2-38 0,1-4-39 0,-2 0-89 0,1-3-113 0,1 3-67 16,-3-7-40-16,2 0-7 0,-2 0 12 0,0-3 28 0,-1-1 40 0,-2-3 39 0,-1 0 44 15,3-4 49-15,-3 5 51 0,-3-5 54 0,2 4 55 0,1-4 81 0</inkml:trace>
  <inkml:trace contextRef="#ctx0" brushRef="#br3" timeOffset="185103.8">15010 14884 20 0,'0'0'153'0,"0"-3"75"0,0 3 46 0,0 0 35 0,0 0 31 0,0 0 35 0,0 0 29 16,0 0 28-16,4 3 29 0,0-3 23 0,3 4 26 0,-3-1 22 16,3 1-102-16,0 3-172 0,3-3-86 0,-5-4-43 0,5 7-16 0,-2-7-4 15,2 2-10-15,-2 2-15 0,3-4-10 0,0 0-12 0,-1 0-8 0,1 0-10 0,-3 0-8 16,3-4-6-16,-1 4-7 0,-3-2-4 0,1 2-3 0,2-5-2 0,-5 3-3 16,2-2-1-16,-3-3 1 0,3 3 1 0,-3 1 0 0,-1-1 2 0,0-3 0 15,-2 3 1-15,-1-3 0 0,0 5-1 0,0-5-1 0,-1 3-1 0,-2-3-1 16,0 3-2-16,-1 1-1 0,0-1-1 0,0 1-5 0,0-1-3 15,-2 4-3-15,2 0-5 0,3 0 0 0,-5 0-5 0,2 4-2 0,0-1 0 0,0-3-5 16,-2 4-6-16,2 3-11 0,3-4-14 0,-5 1-15 0,6 0-20 0,-4-1-21 16,4 1-27-16,-3-4-25 0,3 0-22 0,0 0-65 0,0 0-83 0,0 0-77 15,0 0-69-15,0 0-24 0,0 0 3 0,0-7 19 0,3-1 26 0,-3 1 33 16,3-3 34-16,-2 0 41 0,2-1 41 0,0-3 45 0,-2 3 43 0,-1-2 67 16</inkml:trace>
  <inkml:trace contextRef="#ctx0" brushRef="#br3" timeOffset="185595.91">15218 14576 82 0,'3'-3'171'0,"-3"-1"59"0,0 4 45 0,3-4 38 0,-3 4 28 0,1-2 22 0,-1 2 23 16,0 0 20-16,0 0 26 0,0 0 27 0,0 0-7 0,0 0-26 0,3 6-81 16,0-6-113-16,-3 7-60 0,1-3-36 0,3-1-21 0,-4 4-11 0,6 1-4 15,-5-1 1-15,3-1 1 0,-1 1 0 0,1 4-10 0,0-4-10 0,2 4-11 16,-2-5-9-16,0 5-7 0,0-4-7 0,2 4-7 0,-2-4-6 0,0-1-6 0,0 1-3 16,2 0-5-16,-1 0-7 0,1 1-1 0,-5-1-6 0,3-5-1 0,2 5-2 15,-2-3-2-15,0 3 0 0,0-3-2 0,2-1-2 0,-5 1 2 0,3-1 0 16,2 1 0-16,-2-4-1 0,0 4-1 0,0-4-2 0,-1 3-1 0,1 1-2 15,-1-4-3-15,-2 2-2 0,5 2-3 0,-5-4-4 0,-1 0 1 0,3 4-4 0,-2-4-3 16,-1 0 0-16,0 0-2 0,0 0 1 0,3 3 3 0,-3-3 2 0,0 0 5 16,0 0 4-16,0 0 3 0,0 0 5 0,0 0 1 0,0 0 1 0,0 0 1 15,0 0 0-15,0 0 3 0,0 0 2 0,0 0 1 0,-4-3 1 0,4 3 0 16,-3 0 0-16,3 0-3 0,-1-4 0 0,1 4-4 0,-3-4-3 0,0 2 0 16,3 2 0-16,0-4-1 0,0 4-3 0,0-3 1 0,0-1-3 0,3 0-3 0,0 1 0 15,-2-4-4-15,3 3-2 0,2 1-1 0,-5-5-1 0,3 6-2 0,3-5 1 16,0 3-2-16,0-3 0 0,1 0 0 0,-1 3-1 0,0-3-2 0,4 3 1 15,-2-3-1-15,-3 5-3 0,6-2 1 0,-6 4-2 0,4-3 0 0,-2 3 0 16,-1-4 0-16,0 4-2 0,-1 4 2 0,1-4 1 0,-1 3 5 0,-1-3 3 0,-1 4 4 16,1-2 4-16,-1 2 4 0,-1-1 8 0,-1 1 3 0,0 3 5 0,2-3 6 15,-4-1 6-15,5 5 4 0,-5-5 8 0,0 3 3 0,0-1 6 0,0 1 3 16,0 1 3-16,0-3 4 0,0 3 4 0,-2 0 4 0,-1-3 2 0,-1 3 1 16,2-1 3-16,-3-2 1 0,-1 3 1 0,1-4 2 0,-2 4-1 0,1 1 1 15,-3-1 2-15,0-1 0 0,0-2 0 0,-2 3-1 0,0-4-1 0,2 1-4 0,-2-1-2 16,0 1-7-16,0-4-2 0,-1 4-5 0,4-4-5 0,-1 0-4 0,-3 0-5 15,7 0-8-15,-5 0-5 0,3-4-8 0,3 4-8 0,-3-4-16 0,6 4-25 16,-5-3-26-16,6 3-29 0,0 0-35 0,0 0-33 0,0-7-31 0,3 3-30 0,0 4-38 16,1-3-42-16,0-1-91 0,6 0-112 0,-5 2-47 0,5-2-13 0,-2 4 15 15,3-3 29-15,0 3 39 0,1-4 42 0,-1 0 46 0,0 4 48 0,0 0 45 16,2 0 46-16,-2 0 51 0,0 0 57 0</inkml:trace>
  <inkml:trace contextRef="#ctx0" brushRef="#br3" timeOffset="185834.96">15703 14815 8 0,'9'3'131'16,"-2"-3"80"-16,-1 0 55 0,1 0 46 0,-3 0 38 0,1 0 38 15,0 0 32-15,-1 0 32 0,-4 0 30 0,4 0 29 0,-1 0 25 0,1-3 26 0,-1-1-88 16,-2-3-154-16,2 3-87 0,-1-3-56 0,0 4-31 0,1-7-21 0,-2 3-18 16,-1-1-16-16,0-2-15 0,0 3-12 0,0-3-12 0,0 3-10 0,-1 0-9 15,1-4-8-15,-3 4-8 0,1-1-2 0,-3 1-4 0,1 5-3 0,0-5-3 16,-1 3 0-16,0 0-3 0,-1 1 1 0,0-1-3 0,-1 4-2 0,-2-3 1 16,2 3 0-16,1 0 1 0,-4 3 1 0,4 1 4 0,1-1 3 0,-1 1 3 15,-1 3 1-15,3-3 4 0,-1 2 3 0,1 5 3 0,0-4 1 0,1 4 1 16,1-2 3-16,0 2-2 0,2 3 1 0,0-3-4 0,0 0-2 0,0 2-5 15,0-2-5-15,2 3-10 0,0 0-13 0,1-4-19 0,-2 1-23 0,4 2-26 16,0-2-27-16,-3 0-40 0,2 3-46 0,-2-3-126 0,3 2-159 0,-1-2-71 16,-2 0-26-16,3-2 3 0,-3 6 10 0,1-5 22 0,-3 1 30 0,1-1 37 15,-1-3 43-15,0 4 45 0,0-4 50 0,-1 0 62 0,-4-1 69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08T07:53:13.266"/>
    </inkml:context>
    <inkml:brush xml:id="br0">
      <inkml:brushProperty name="width" value="0.05292" units="cm"/>
      <inkml:brushProperty name="height" value="0.05292" units="cm"/>
      <inkml:brushProperty name="color" value="#FF0000"/>
    </inkml:brush>
  </inkml:definitions>
  <inkml:trace contextRef="#ctx0" brushRef="#br0">15849 16228 2411 0,'-4'-4'1852'0,"4"2"-828"0,10-5-477 0,-2 3-253 0,6-3-132 15,1 0-67-15,0 3-38 0,7-7-19 0,6 2-10 0,5-2-6 0,4-3-4 16,2-1 1-16,2 2-2 0,2-1 10 0,0-1 5 0,1 2-2 0,-2-5-2 16,0 5-5-16,3-2-2 0,-5 1-5 0,0 1-2 0,0 2 0 0,-5 0-4 15,-1 1-4-15,-1 2-4 0,-4 1-3 0,-3 1-4 0,-1 3-1 0,-3-1-6 16,-3 4-3-16,-1-4-5 0,-1 4-5 0,-5 0-10 0,2 4-7 0,-6-4-11 16,2 0-11-16,-2 0-12 0,-2 4-12 0,-1-4-19 0,1 0-21 0,-6 0-26 0,0 0-26 15,0 0-79-15,0 0-101 0,0 0-75 0,0 0-64 0,0 0-17 0,0 0 7 16,-6 3 19-16,2 1 22 0,0-4 31 0,-3 2 31 0,0-2 38 0,0 4 42 0,2-4 46 15,-5 0 52-15,2-4 76 0</inkml:trace>
  <inkml:trace contextRef="#ctx0" brushRef="#br0" timeOffset="65512.11">18264 6925 91 0,'0'0'155'15,"-3"4"40"-15,3-4 29 0,-3 0 25 0,3 0 23 0,0 0 22 0,-1 3 21 16,1-3 24-16,0 0 21 0,0 0 20 0,0 0 19 0,0 0-68 0,0 0-117 16,0 0-63-16,0 0-33 0,0 0-16 0,0 0-7 0,0 0-6 0,0 0-5 15,0 0-4-15,0 0-5 0,0 0-6 0,0 0-5 0,0 0-4 0,0 0-2 0,4 0-3 16,-4 0 1-16,0 0 2 0,3 0 3 0,-3 0 3 0,0 0 4 16,4 0 5-16,-4 0 0 0,3 4 1 0,-3-4 0 0,0 0 0 0,0 0-3 0,4 0-2 15,-4 0-1-15,4 0-3 0,-4 0-3 0,0 0-1 0,4 0-5 16,-4 0 0-16,3 0-3 0,-3 0-1 0,4 0-3 0,-4 0-2 0,4 0-1 0,-1 0 0 15,-3 0-1-15,4 3-1 0,-1-3-2 0,1 0-3 0,-1 4 0 0,-3-4-2 16,4 0-1-16,0 0-2 0,-1 4 0 0,1-4-3 0,-4 0-1 0,1 0-1 16,5 3-3-16,-2-3-4 0,-3 0 1 0,5 0-2 0,-5 4 0 0,5-4-2 15,-6 0 0-15,4 0-3 0,0 0 0 0,-1 0 0 0,1 0-5 0,-3 2 0 16,-1-2-1-16,7 0-1 0,-1 0-2 0,-5 0 1 0,-1 0 0 0,4 4-3 16,2-4-2-16,-6 0 2 0,5 0-1 0,-2 0 2 0,1 0 2 0,0 0 2 15,-4 0 0-15,6 0-1 0,-5 0 1 0,5 0 0 0,-6 0-1 0,4 0-1 16,0 3 2-16,-4-3-1 0,4 0 1 0,0 0-3 0,2 0 1 0,-6 0-2 15,1 0 0-15,4 0-1 0,-3 0-1 0,-2 0 1 0,4 4-1 0,2-4 1 16,-6 0 1-16,4 0 1 0,-3 4-1 0,5-4 0 0,-6 0 1 0,1 0-1 16,3 0 0-16,2 0 1 0,-5 3-1 0,-1-3-1 0,5 0-1 0,-3 4 1 15,2-4-2-15,1 0 2 0,-3 0 0 0,2 3 0 0,-1-3 1 0,0 0 2 16,1 0-2-16,-3 4-2 0,5 0 2 0,-5-4-1 0,4 0 0 0,-3 3-1 16,2 1 1-16,-1-4 0 0,-1 2 0 0,0 2-1 0,1-4 1 0,1 3-1 15,-2 1 0-15,0 0-1 0,1-4-1 0,-1 3 2 0,0 1-2 0,0-4 2 16,0 3 0-16,1 1 0 0,-1-4-2 0,0 4 1 0,1-4 1 0,-2 3-2 15,4 1 1-15,-5-4-1 0,2 2 2 0,2 3-1 0,-1-3-1 0,-1-2 1 16,0 4-1-16,1 0 2 0,-1-1-1 0,0-3 1 0,2 4-2 0,-1-1 2 16,-1 1 0-16,0-1 0 0,2-3-1 0,-4 8 1 0,5-8 0 0,-3 7 0 15,1-5 1-15,-1 2-1 0,0 0 0 0,2-1 2 0,-1 1-1 0,-1 3 0 16,0-4 0-16,2 5-1 0,-1-5 0 0,-1 1 0 0,0 2-2 0,2-3 1 0,-1 5 0 16,-1-5-1-16,0 4 1 0,0 1-2 0,3-5-1 0,-3 3 0 15,0-2 0-15,0 3 1 0,3 0-1 0,-5-3 0 0,4 3 0 0,-1 0 1 0,-1-1-1 16,0-1 2-16,0 1-2 0,0-2 1 0,3 3-1 0,-3 0 0 15,0-4 1-15,1 5 1 0,-1-1 0 0,0-5 1 0,0 6-1 0,0-1 3 16,1-4 0-16,-1 4 1 0,0-3-4 0,0 3 3 0,-2-1 0 0,5-2 1 0,-5 3-1 16,2 0 1-16,-2-3-1 0,2 3 0 0,1-3-2 0,-3 3-1 0,2-1 1 15,-2-3-2-15,0 5 1 0,2-1-2 0,0 0 0 0,-2 0 1 16,0-1-1-16,0 1 1 0,2-3-1 0,-2 3 1 0,3 0-1 0,-3 0 2 0,0 1-2 16,0-1 1-16,2-5 1 0,-2 6 0 0,0-1-1 0,0 0 0 0,0-4 1 15,0 5-2-15,0-1 1 0,0-5-1 0,0 5 1 0,0 1 2 0,0-5-1 16,0 4 1-16,0 1-1 0,2-5 1 0,-2 3-2 0,0 1 2 0,0-3-1 15,0 3 2-15,0 0 1 0,0-3-1 0,0 3 1 0,0-1-1 0,0-1 0 16,0 1 0-16,0-2-2 0,0 3 0 0,-2 0-1 0,2 0 2 0,0-3-1 16,0 3-1-16,0-1 1 0,0-2-1 0,0 3-2 0,-2 0 2 0,2-4-1 15,0 5 1-15,0-1-2 0,0-1 0 0,-3-2-1 0,3 3 2 0,-2 0 2 16,2-4-1-16,0 5 0 0,0-5 1 0,0 3-1 0,-2-2 0 0,2 3 0 16,-2 0 2-16,2-3-2 0,0 3 1 0,-2 0 0 0,2-1 1 0,0-1 1 15,-3 1-2-15,1 1 1 0,2 0-1 0,0 0 0 0,-2 1-1 0,2-1 3 16,0-1 0-16,-3-2-1 0,1 3 3 0,2 0-3 0,0 0 1 0,-2 4 0 15,2-9 0-15,-2 6 0 0,2-1-2 0,0 0 1 0,0 0 1 0,0 4 0 16,-2-5 0-16,2 1-1 0,0 0 1 0,0 0 0 0,0 1-1 0,-3-1 1 0,3 2-2 16,0-1 2-16,-2-1-3 0,2 0 3 0,0 0 0 0,0 4 0 15,0-5 0-15,0-2-2 0,0 6 1 0,0-3 1 0,0 1-3 0,0-1 0 16,0-1 2-16,0 1-1 0,0 4 2 0,0-8-1 0,0 8-2 0,0-1 1 16,0-3 0-16,0 4-1 0,0-4 1 0,0 4-1 0,0-4 0 0,0 3 1 15,0 0-1-15,0-3 3 0,2 4 0 0,-2-1-2 0,3-3 1 0,-3 4-2 16,0-4 2-16,0 0-1 0,2 3 2 0,-2 1-1 0,0-4-1 0,0 0 2 15,2 0-1-15,0 3 1 0,-2-3-3 0,0 0 0 0,2 4 0 0,1-4-1 16,-3-1 0-16,2 1 0 0,-2 1-1 0,2 2 1 0,1-3-1 0,-1 1 1 16,-2-1 0-16,2 3 0 0,0-3 1 0,0 0 0 0,1 0-1 15,-3 4 0-15,2-5 0 0,0 1 2 0,0 0-2 0,-2 0 2 0,5 4 0 16,-5-5 0-16,2 1-1 0,0 1 1 0,0-1-2 0,-2 4 0 0,5-4 1 16,-5 0-1-16,2-5 1 0,0 6 1 0,1-1-1 0,-3 0-1 0,1-3 1 15,2 3 0-15,-1 0-1 0,-2-5 0 0,2 6 0 0,1-5 0 0,-2 4 3 16,-1-3 0-16,3-1-2 0,-1 5 0 0,-2-5-2 0,2 1 0 15,1 2 1-15,-3-6-2 0,2 4 2 0,-2-1-1 0,0-3 0 0,2 4 2 16,1-1 2-16,-3-3-1 0,1 4-2 0,-1-4 2 0,0 0-1 0,0 0 3 16,0 0 2-16,0 0 5 0,0 0 1 0,5 3 3 0,-5-3 3 0,0 0 3 15,2-3 2-15,1 3-1 0,-3-4 3 0,1 1-3 0,-1-1 0 0,3 1-15 16,-3-5-7-16,2 2 0 0,-2-1 0 0,0 0 0 0,0 0 0 0,0 0 0 16,0-3 0-16,0-1 0 0,0 4 0 0,-2-4 0 0,2 0 0 0,-3 2 0 15,3-2 0-15,0-3 0 0,-1 3 0 0,1 1 0 0,0-1 0 0,0-3 0 16,-3 3 0-16,3 2 0 0,0-2 0 0,-2-3 0 0,2 4 0 0,0-1 0 15,0 0 0-15,0 1 0 0,0 0 0 0,0-4 0 0,0 3 0 0,0 0 0 16,0 0 0-16,0-2 0 0,0 2 0 0,0 1 0 0,0-4 0 16,0 3 0-16,0-3 0 0,0 1 0 0,0-2 0 0,0 5 0 0,0-5 0 15,0-1 0-15,0 1 0 0,0 1 0 0,0-3 0 0,0 3 0 0,0-3 0 16,0 2 0-16,0-2 0 0,0 0 0 0,0-1 0 0,2 3 0 0,-2-1 0 16,0-2 0-16,3 1 0 0,-3 2 0 0,0-2 0 0,0 3 0 0,0 0 0 15,0-4 0-15,0 5 0 0,0-2 0 0,0 1 0 0,0 1 0 0,0-2 0 16,-3-3 0-16,3 9 0 0,0-9 0 0,-2 4 0 0,2 0 0 0,0 0 0 15,0 0 0-15,0 0 0 0,0 0 0 0,0 0 0 0,0-1 0 0,-2 2 0 16,2-1 0-16,2-1 0 0,-2 6 0 0,0-6 0 0,2 1 0 0,-2 4 0 16,3-4 0-16,-2 3 0 0,-1 0 0 0,3 2 0 0,-1-2 0 0,0-3 0 15,1 6 0-15,-2-1 0 0,4-2 0 0,-3 4 0 0,1-4 0 16,-2 4 0-16,5 1 0 0,-5-1 0 0,4-1 0 0,0 1 0 0,-4 0 0 0,4 0 0 16,0 1 0-16,-4 2 0 0,5-3 0 0,-2 0 0 0,0 3 0 0,0-3 0 15,0 0 0-15,2 3 0 0,-2-2 0 0,0-1 0 0,0 3 0 16,2-3 0-16,-5 0 0 0,6 4 0 0,-3-5 0 0,0 6 0 0,2-5 0 15,-2 3 0-15,0-3 0 0,0 3 0 0,2 1 0 0,-2-1 0 0,0 1 0 16,0-1 0-16,0 0 0 0,3 1 0 0,-1-1 0 0,-1 2 0 0,2 2 0 16,-3-4 0-16,3 1 0 0,0 3 0 0,0-4 0 0,-3 0 0 0,6 1 0 15,-6 3 0-15,3-4 0 0,-3 1 0 0,3-1 0 0,-3 0 0 0,0 4 0 16,3-3 0-16,-4 3 0 0,1-4 0 0,0 2 0 0,-1 2 0 0,-2-4 0 16,5 4 0-16,-6-3 0 0,0 3 0 0,4 0 0 0,-4 0 0 0,1-4-77 15,-1 4-81-15,0 0-32 0,3 0-34 0,-3 0-35 0,0 0-42 0,0 0-46 16,0 0-110-16,0 0-134 0,0 0-48 0,0 0-5 0,0 0 20 0,0 0 30 15,0 0 39-15,0 0 48 0,-4 0 47 0,1 4 50 0,-1-4 52 0,-3 0 53 0,0 0 61 16,0 0 66-16</inkml:trace>
  <inkml:trace contextRef="#ctx0" brushRef="#br0" timeOffset="68194.3">18323 7034 31 0,'0'-3'98'0,"0"3"32"0,3-4 25 0,-3 4 22 0,0-4 25 0,0 1 22 16,0 3 24-16,0-4 22 0,0 4 22 0,0-7 22 0,0 7 22 0,0-4-38 15,0 4-73-15,0-3-33 0,0 3-16 0,0-6-6 0,0 6 1 0,-3-4-3 16,3 4-5-16,0 0-8 0,0-3-11 0,0 3-6 0,0 0-8 0,-1-4-7 15,1 4-7-15,-3 0-6 0,3 0-10 0,-3-4-4 0,2 4-10 0,1 0-1 16,-4-3-6-16,4 3-2 0,0 0-5 0,-6-4-2 0,5 4-1 0,-2-3 0 16,0 3-1-16,3 0-2 0,-4-4-1 0,3 4-4 0,-5-4-3 0,5 4-1 15,-2 0-3-15,2-3-6 0,-5 3 0 0,5-4-1 0,-2 4-2 0,2-2-2 16,-5 2 1-16,5 0-2 0,-5-4-1 0,2 4 0 0,3-3-1 0,-5 3 1 16,2 0-1-16,3 0 0 0,-5-4 0 0,5 4-1 0,-5 0 0 0,6 0-3 15,-5 0-1-15,-1 0-2 0,2 0-3 0,0 4 1 0,0-4-3 0,0 0 0 16,-3 0-3-16,1 3 1 0,2-3-1 0,-3 4 1 0,3-4-4 0,0 0 1 15,0 2-2-15,-3 2-2 0,3-4 3 0,-2 0-3 0,1 3 0 0,-1-3-1 16,1 0 2-16,-1 0-1 0,2 0-1 0,-3 4-3 0,3-4 0 0,-3 0 1 16,6 0-4-16,-6 0 1 0,2 0 1 0,0 4-3 0,1-4 2 0,0 0-1 15,0 0-1-15,-1 0-2 0,-1 0 0 0,0 0 0 0,2 3 0 0,0-3-1 16,0 0 0-16,-1 4 0 0,0-4 0 0,-1 0-2 0,1 0 1 0,1 3-1 16,0-3 0-16,-1 0 1 0,-1 4-2 0,1 0-1 0,0-4 1 0,-1 3 0 15,4-3-1-15,-5 4 1 0,3-2 0 0,-1 2 0 0,1-1 0 0,-1-3 0 16,1 4 1-16,0 0-3 0,-1-1 1 0,3 1 1 0,-3-1 1 0,1 1-1 15,2 0 0-15,-3-4-1 0,1 3-2 0,2 1 2 0,-1-2-1 0,-1 3 0 16,2-5 0-16,-1 2 2 0,-1 2 0 0,2-4 0 0,-3 4 1 0,3-4 0 16,0 3-1-16,0-3 2 0,-3 4-2 0,3-4 0 0,0 0-1 0,0 3 0 15,-3-3-1-15,5 0 0 0,-2 4 0 0,-3-4-3 0,5 0-2 0,-4 0 0 16,2 3-2-16,-3-3-1 0,3 4 0 0,0-4-2 0,0 4 3 0,-3-4-1 16,3 3 0-16,0 1-1 0,0-4-1 0,-3 2 2 0,3 2-1 0,-3 0 2 15,1-1 1-15,2 1-1 0,-3 3 2 0,3-4-1 0,-2 5 2 0,2-5-2 16,-3 1 2-16,0 2 0 0,4-3 1 0,-2 5 0 0,1-5 1 0,-3 1 0 15,4 3-1-15,-2-3 0 0,1 3 2 0,0-5-2 0,-1 2 1 0,2-1 1 16,-2 1 0-16,1 0-1 0,2 3 0 0,-2-7 1 0,-1 7-2 0,3-3 0 16,-2-1-2-16,2 1 2 0,-2-2-1 0,-1 3 0 0,3-3-1 0,0-2 0 0,-1 8 1 15,1-5-1-15,-3 1 1 0,3-1 0 0,0 1 1 0,-2-1-2 16,2 5 4-16,0-5-2 0,0 1 1 0,-2-2 0 0,2 6-1 0,-3-5 2 0,3 4 0 16,0-3-1-16,0 3 2 0,0-3 0 0,0 3 0 0,0-5 0 0,0 5 1 15,0-3 0-15,0 3 1 0,0-3 1 0,0 3 2 0,0-3 0 0,0 3 1 16,0-5 0-16,0 2 1 0,0 3-1 0,0-3 0 0,0 3 3 0,0-4-1 15,0 1 2-15,0 0 0 0,0 3 1 0,0-5 0 0,0 3 0 16,0 1 2-16,0-2-3 0,0 3 1 0,0-4 0 0,0 1-1 0,0 3 1 16,-1-3-1-16,2-1-1 0,-2 1 1 0,1-4-2 0,0 2 1 0,0-2-4 15,0 8 2-15,0-8 1 0,0 0-1 0,-3 0 0 0,3 0 3 0,0 0 2 16,0 0-1-16,0 0 3 0,0 0 1 0,0 0-12 0,0 0-6 0,0 0 0 16,0 0 0-16,0 0 0 0,0 0 0 0,0 0 0 0,0 0 0 0,0 0 0 15,0 0 0-15,0 0 0 0,0 0 0 0,0 0 0 0,0 0 0 0,0 0 0 16,0 0 0-16,0 0 0 0,0 0 0 0,0 0 0 0,0 0 0 0,0 0 0 15,0 0 0-15,0 0 0 0,0 0 0 0,0-4 0 0,0 0 0 0,0 2 0 16,0-5 0-16,0-1 0 0,0 5 0 0,0-4 0 0,-2 0 0 0,2-1 0 16,0-1 0-16,-2 2 0 0,-1-1 0 0,3 1 0 0,0-4 0 0,-1 4 0 15,-2 1 0-15,3-1 0 0,0 0 0 0,0 0 0 0,-3-1 0 16,3 1 0-16,0 1 0 0,0-1 0 0,-1 3 0 0,-2-3 0 0,3 0 0 0,0 4 0 16,-1-5 0-16,1 6 0 0,0-5 0 0,0 3 0 0,-3-3 0 0,0 3 0 15,3 1 0-15,0-4 0 0,0 3 0 0,-1-2 0 0,-2 1 0 16,3 3 0-16,-2-5 0 0,2 3 0 0,-2 0 0 0,-1 1 0 0,3-4 0 15,-1 3 0-15,-2 0 0 0,1 1 0 0,2-3 0 0,-2 2 0 0,-1 1 0 16,3-5 0-16,-1 5 0 0,-2 3 0 0,0-4 0 0,3 1 0 0,0 3 0 16,-1-4 0-16,-2 0 0 0,2 1 0 0,1 3 0 0,0 0 0 0,-6-4 0 15,6 2 0-15,0 2 0 0,-1 0 0 0,-2-4 0 0,3 4 0 0,-1-3 0 16,-2 3 0-16,0-4 0 0,3 4 0 0,-4 0 0 0,2-4 0 0,0 4 0 16,2 0 0-16,-3-3 0 0,-1 3 0 0,1-4 0 0,3 4 0 0,-4 0 0 15,3-3 0-15,1 3 0 0,-6 0 0 0,6-4 0 0,0 4 0 0,-4 0 0 16,4 0 0-16,-1-3 0 0,1 3 0 0,-6 0 0 0,6 0 0 0,-1 0 0 15,1 0 0-15,0 0 0 0,-6-4 0 0,6 4 0 0,-4 0 0 16,4 0 0-16,-1 0 0 0,1 0 0 0,-6-4 0 0,2 4 0 0,4 0 0 0,-1 0 0 16,-5 0 0-16,6 0 0 0,-5 0 0 0,-1 0 0 0,5 0 0 0,-5 0 0 15,2 0 0-15,0 0 0 0,0 0 0 0,0 0 0 0,4 0 0 16,-6 0 0-16,-1 0 0 0,3 0 0 0,3 0 0 0,-5 0 0 0,2 0 0 16,0 4 0-16,-3-4 0 0,6 0 0 0,-5 0 0 0,2 0 0 0,0 4 0 15,0-4 0-15,-2 0 0 0,2 0 0 0,3 0 0 0,-5 0 0 0,2 3 0 16,-3-3 0-16,6 0 0 0,-5 4 0 0,2-4 0 0,0 0 0 0,-3 0 0 0,6 3 0 15,-5-3 0-15,2 0 0 0,0 4 0 0,0-4 0 0,-2 0 0 16,5 3 0-16,-3-3 0 0,-2 0 0 0,5 4 0 0,-3-4 0 0,1 4 0 16,0-4 0-16,2 0 0 0,-5 3 0 0,5 1 0 0,-2-4 0 0,-1 0 0 15,1 2 0-15,2 2 0 0,-2-4 0 0,2 3 0 0,-2-3 0 0,0 4 0 16,2 0 0-16,-2-4 0 0,0 3 0 0,-1-3 0 0,4 4 0 0,-1-1 0 16,-5-3 0-16,5 4 0 0,-2 0 0 0,2-4 0 0,-5 3 0 0,5-3 0 15,-2 4 0-15,2-4 0 0,-5 2 0 0,5 2 0 0,-2-4 0 0,1 0 0 16,0 3 0-16,-1-3 0 0,2 4 0 0,1-4 0 0,-6 0 0 0,5 4 0 15,-2-4 0-15,2 3 0 0,1 1 0 0,-3-4 0 0,0 0 0 16,2 3 0-16,-2 1 0 0,3 0 0 0,-2-4 0 0,2 7 0 0,-2-7 0 0,-1 7 0 16,3-5-1-16,-1 2-5 0,1 0 3 0,0-1-2 0,-3 1 1 0,1 3 1 15,2-4 2-15,-2 1 0 0,2 0 2 0,-3-1 0 0,3 1 1 16,-1 2-1-16,1-2 0 0,-3-1 1 0,3 1-1 0,-2 3-1 0,2-4 0 16,0 1-1-16,0 0-1 0,-2-1 1 0,2 1 1 0,0-2-3 0,0-2 1 15,-3 4-1-15,3-1 1 0,0-3-2 0,0 8 1 0,0-5 1 0,0 1-2 16,0-1 1-16,0-3 3 0,0 8 0 0,0-5 0 0,0 1 1 0,0 2 1 15,0-3-1-15,0 1 0 0,0 0 1 0,0-1-1 0,3 1 0 0,-3 3 0 16,0-3 1-16,2-1 0 0,-2 1 1 0,0 3 0 0,2-5-1 0,-2 2-1 16,3 0-1-16,-3-1 2 0,1 1-1 0,-1 3 0 0,3-4 2 15,-3 1-2-15,2 0 1 0,-2-1 0 0,2 1-2 0,1-2 3 0,-2 2-2 16,-1 0 0-16,3-1 2 0,-1 1-1 0,-2-1-2 0,2 1 0 0,1-1 0 16,-2 1 0-16,2 0 0 0,0-1 0 0,-2 1 0 0,3-2 0 0,-1 2 0 15,0-1 0-15,-2 5 0 0,4-5 0 0,0 1 0 0,-4-1 0 0,5 5 0 16,-5-5 0-16,3 1 0 0,-1-2 0 0,1 2 0 0,-1-1 0 0,-2 5 0 15,5-5 0-15,-5 1 0 0,3-4 0 0,-1 7 0 0,1-7 0 0,-1 4 0 16,0-1 0-16,-2 1 0 0,3-2 0 0,2 3 0 0,-5-3 0 0,2 2 0 16,1 0 0-16,0-1 0 0,-1 1 0 0,1-1 0 0,-1 1 0 15,1-1 0-15,-1 5 0 0,-2-5 0 0,3 1 0 0,2-2 0 0,-5 2 0 0,2 0 0 16,-2-1 0-16,5 1 0 0,-5-1 0 0,2 1 0 0,0-1 0 0,-2 1 0 16,2 0 0-16,-2-4 0 0,2 3 0 0,0 1 0 0,-2-2 0 15,-1 2 0-15,4 0 0 0,-4-4 0 0,3 3 0 0,0 1 0 0,-2-4 0 0,-1 3 0 16,0-3 0-16,3 4 0 0,-2-1 0 0,2-3 0 0,-3 0 0 15,0 8 0-15,3-8 0 0,-2 3 0 0,-1-3 0 0,0 4 0 0,3-2 0 16,-3-2 0-16,3 4 0 0,-3-1 0 0,0-3 0 0,0 8 0 0,0-5 0 16,0 1 0-16,0-4 0 0,0 7 0 0,0-3 0 0,0-4 0 0,0 3 0 15,0-3 0-15,0 4 0 0,0-4 0 0,0 7 0 0,0-7 0 0,0 0 0 16,0 0 0-16,0 0 0 0,0 0 0 0,0 0 0 0,-6 2 0 0,6-2 0 16,0 0 0-16,-4 0 0 0,1 0 0 0,-1 0 0 0,3 0 0 0,-5 0 0 15,2-2 0-15,0 2 0 0,0 0 0 0,0-5 0 0,1 3 0 0,-1 2 0 16,1-4 0-16,-1 1 0 0,1 3 0 0,-1-4 0 0,1 0 0 0,-1 1 0 15,3-4 0-15,-2 3 0 0,0 0 0 0,2 1 0 0,-2-3 0 0,2-1 0 16,-2-1 0-16,0 5 0 0,2-4 0 0,1 0 0 0,-3-1 0 0,0-1 0 16,2 1 0-16,-2 1 0 0,2 0 0 0,-2 0 0 0,0 1 0 15,2-1 0-15,-2-1 0 0,2 1 0 0,-2 0 0 0,0 0 0 0,2 3 0 16,-2-3 0-16,0 1 0 0,3 3 0 0,-1-1 0 0,-2-3 0 0,2 3 0 16,1 1 0-16,0-5 0 0,-3 5 0 0,0-1 0 0,3 2 0 0,0-2 0 15,0 1 0-15,-1-1 0 0,1 0 0 0,-3 1 0 0,3-1 0 0,0 1 0 16,0 3 0-16,0-4 0 0,-1 0 0 0,1 1 0 0,0 3 0 0,0-6 0 15,-3 6 0-15,3 0 0 0,-3-7 0 0,3 3 0 0,0 0 0 0,-1 4 0 16,-2-3 0-16,3-1 0 0,-1 1 0 0,1 3 0 0,-6-4 0 0,6 1 0 16,-1-1 0-16,1 0 0 0,-5 2 0 0,5-2 0 0,-5 1 0 0,5-1 0 15,-1 0 0-15,1 1 0 0,-6-1 0 0,6 1 0 0,-1-1 0 0,-2 1 0 16,2 3 0-16,1-4 0 0,-3 0 0 0,0 2 0 0,2 2 0 0,-2-5 0 16,3 3 0-16,-2-2 0 0,2 4 0 0,-2-3 0 0,-1-1 0 0,2 4 0 15,1-4 0-15,-5 1 0 0,3-1 0 0,-1 4 0 0,2-3 0 0,1-1 0 16,-3 0 0-16,1 4 0 0,0-3 0 0,2 3 0 0,-3-4 0 15,3 4 0-15,-1-2 0 0,1 2 0 0,0 0 0 0,0 0 0 0,0 0 0 16,-3 0 0-16,3 0 0 0,0 0 0 0,0 0 0 0,0 0 0 0,0 0-215 0,0 0-60 16,0 0-44-16,0 0-92 0,0 0-112 0,0 0-78 0,0 0-58 0,-3 2-8 15,3-2 20-15,-1 4 29 0,-2-1 35 0,3-3 44 0,-2 4 47 0,2-4 54 16,-6 0 58-16,1-4 60 0,0 4 64 0,4-3 86 0,-4-1 93 0</inkml:trace>
  <inkml:trace contextRef="#ctx0" brushRef="#br0" timeOffset="69120.72">17397 8553 68 0,'0'0'181'15,"0"3"65"-15,0-3 47 0,0 0 35 0,-3 4 33 0,2 0 27 0,-2-4 27 16,3 0 22-16,-4 0 25 0,4 0 23 0,-6 0 0 0,5 0-11 0,-2-4-96 16,2 0-144-16,-5 1-73 0,5-4-36 0,-2 0-16 0,2-1-8 0,-5 2-4 15,6-5-3-15,-4 1-2 0,3-5-1 0,1 2-1 0,-3-1-1 0,0-1-1 16,2-1-4-16,1-2-3 0,0 1-3 0,0-1-5 0,-3 0-3 0,3-3-6 15,0 0 0-15,0 0-1 0,0 0-5 0,3 1 0 0,-3-6-6 0,0 6-3 16,1-5-5-16,-1 4-5 0,0 0-5 0,0-3-3 0,3 2-2 0,0 2-4 16,-3-2-2-16,0-2 0 0,0 7-4 0,0 0-1 0,0-1-4 0,0 1 0 15,0-1-3-15,0 4-1 0,0 4-1 0,0-4 1 0,0 3-1 0,0 4 0 16,0-4-1-16,0 5 1 0,0-1-1 0,0-1 1 0,0 5 1 0,-3-1-1 16,3 1 1-16,0 3 0 0,-3-4 0 0,3 4-3 0,0 0 0 0,0-3-1 0,0 3-4 15,0 0-3-15,-1 0-4 0,1 0-2 0,-5 0 0 0,0 0-6 16,-2 3-3-16,3 1-1 0,0-1-6 0,-3 1-2 0,0-1-1 0,1 5-5 0,0 1 1 15,-4-2-1-15,3 1 1 0,1 2 0 0,-3 1 5 0,2 0 1 0,-1-1 0 16,1-3 2-16,0 3 2 0,1 1 4 0,-1-5 2 0,1 2 1 0,1-1 3 16,0 0 3-16,1-4 0 0,0 5 2 0,-1-5 3 0,5 1-1 0,-4-2 3 15,4 2 0-15,0-4 2 0,0 0 0 0,0 0 1 0,0 0-1 0,0 0 3 16,0 0 0-16,0 0-2 0,0 0-1 0,0 0-3 0,-2-4 0 0,2 2-2 16,2-5-1-16,-2-1-1 0,2 5-1 0,0-8 0 0,3 4-2 0,-3-3-1 15,2-1-1-15,1 1-1 0,-1-5 1 0,0 6 0 0,6-2 0 0,-4-3 1 16,1 3 1-16,-1-2 0 0,4 2 0 0,-4 0-1 0,3 4 1 0,-1-3 0 15,2-1-2-15,-2 8 0 0,2-4 0 0,-2 0-1 0,2 3-2 0,-5 4 2 16,2-4 0-16,3 2-1 0,-3 2 1 0,-2-4 0 0,2 4 2 0,3 0 0 16,-6 0-1-16,3 0 2 0,-3 4 1 0,3-4 0 0,0 0 2 0,-3 2 0 15,0 2 1-15,0-4 2 0,2 4-1 0,-2 3 1 0,0-4-1 0,-1 1 3 16,1 3 0-16,0 0 0 0,-1-1-6 0,-2 2-12 0,3 2-15 0,2 1-22 16,-6 2-21-16,1-2-24 0,5 3-30 0,-5 1-33 0,-1-2-54 0,0 5-66 15,0-4-103-15,0 3-112 0,3 1-48 0,-2-1-13 0,5 4 11 0,-6-4 24 16,1 5 32-16,2-4 37 0,-2 2 41 0,5 2 44 0,-1-2 47 0,-2 2 51 0,1-5 65 15,-4 0 71-15</inkml:trace>
  <inkml:trace contextRef="#ctx0" brushRef="#br0" timeOffset="69529.87">17651 8588 18 0,'0'-8'152'0,"-3"5"76"0,0 3 51 0,-1-4 39 16,3 2 35-16,-5 2 30 0,2 0 28 0,0 0 30 0,0 0 24 0,-2 0 25 16,1 2 24-16,-1 2 22 0,2-4-101 0,-3 3-169 0,6 5-91 0,-5-5-44 15,2 1-22-15,0-1-12 0,1 5-10 0,-1-5-11 0,3 3-4 0,1-1-12 16,-3-3-5-16,3 6-6 0,0-5-6 0,3 4-4 0,-3-3-6 0,1 0-4 15,2 3-1-15,1-5-3 0,0 3-1 0,0 1 0 0,2-2-2 0,1-1-1 16,-2 1-3-16,2-1 0 0,0 1-5 0,1 3-2 0,-1-3-1 0,0-1-1 16,0 3-4-16,0-2 1 0,1 0 1 0,-3 3 1 0,1 0 3 0,0-4 1 15,-1 5 6-15,1-1 1 0,-2-1 6 0,-3-3 1 0,2 8 3 0,0-4 1 16,-3 4 2-16,0-1-1 0,0 1 0 0,-3-1 1 0,0 1-2 0,2 0-2 16,-3-1-4-16,-2 4-4 0,2-3-4 0,3-4-2 0,-6 3-2 0,2 0-5 15,-1-3-2-15,0 1-4 0,1-1-7 0,-1-1-10 0,1 1-16 0,-2-3-15 16,1-1-21-16,1 1-21 0,-1-4-29 0,2 0-30 0,-3 0-35 0,3 0-36 15,3-7-86-15,-5 3-105 0,5-3-77 0,-2-3-59 0,0-1-11 0,3-3 8 0,-1 1 25 16,1-2 30-16,0-2 36 0,1 0 42 0,-1-1 43 0,0-4 50 0,3 5 50 16,0-4 55-16,-3 4 78 0</inkml:trace>
  <inkml:trace contextRef="#ctx0" brushRef="#br0" timeOffset="69969.97">17695 8504 84 0,'4'0'183'0,"0"3"64"0,1-3 49 15,-5 4 38-15,2-1 33 0,-2 5 29 0,0-1 32 0,-2-1 28 0,2-2 29 16,0 6 25-16,0 1 25 0,0 0-61 0,0-2-112 0,0 2-87 0,2 0-80 15,-2 0-39-15,4-2-17 0,-4 6-13 0,5-4-5 0,-3 3-8 0,1-4-10 16,1 0-10-16,0 1-9 0,0 0-7 0,-1-5-9 0,4 5-9 0,-3-4-5 16,0-4-9-16,3 5-11 0,-3-8-11 0,3 3-8 0,0-3-12 0,-3-3-13 15,3 3-14-15,0-8-13 0,-3 5-15 0,3-8-9 0,0 4-11 0,-3-3-9 16,3-4-10-16,-3 3-5 0,3 0-3 0,-3 2 0 0,1 2 1 0,-1-4 2 16,1 4 5-16,-3-1 8 0,2 1 7 0,-2 5 8 0,3-5 9 0,-3 7 9 0,-2-4 9 15,4 4 7-15,-4 0 8 0,5-4 7 0,-5 4 5 0,0 0 4 16,2-3 2-16,-2 3 7 0,5 0 2 0,-3 0 8 0,2-4 4 0,-4 1 3 0,5 3 3 15,-3-4-3-15,-2-3-8 0,4 3-13 0,-1-2-15 0,-1-1-18 16,0-4-19-16,2 1-20 0,-1 0-19 0,-1-5-17 0,2 1-16 0,-1 1-18 0,-1-1-20 16,0-4-24-16,-2 3-23 0,2 2-23 0,0-1-10 0,1-3-4 0,-3 2 11 15,0 1 16-15,0 1 26 0,0-5 28 0,-3 4 38 0,1 4 42 0,0-8 38 16,0 4 36-16,2 4 38 0,-2-4 39 0,-1 3 40 0,1 0 45 0,-2 4 35 16,1-3 33-16,1 3 24 0,0 0 21 0,0 0 12 0,0 3 7 0,-1 1-11 15,-1 3-17-15,4 0-21 0,-2 0-22 0,2 0-17 0,-2 0-19 0,-1 3-12 16,1 1-11-16,0 3-11 0,2-4-6 0,-2 5-11 0,2 1-8 0,0 2-9 15,2 3-9-15,-2 1-6 0,2-2-6 0,0 5-1 0,3 0 0 0,-3 2-1 16,2-2-2-16,1 3-4 0,-1 0-8 0,1 0-6 0,1 0-7 0,-1 0-8 16,4 0-7-16,-3 0-5 0,1-4-6 0,0 4-11 0,-1-3-13 0,1-4-22 15,0-1-24-15,-1 2-27 0,3-8-31 0,-2 4-32 0,2-4-31 0,-3-5-38 16,-1 6-43-16,1-5-98 0,1-3-121 0,0 0-77 0,0 0-45 0,-3-3-8 16,3-1 13-16,-3 0 31 0,0-3 33 0,1 1 44 0,0-1 44 0,-4 0 49 0,2 0 49 15,-1-4 56-15,0 5 61 0,1-5 87 0</inkml:trace>
  <inkml:trace contextRef="#ctx0" brushRef="#br0" timeOffset="70432.97">18115 8339 51 0,'0'-3'176'0,"0"3"70"0,0 0 54 0,0 0 39 15,-6 0 38-15,6 0 34 0,-4 0 33 0,0 3 30 0,1 1 29 0,-1 0 26 16,2 3 10-16,2-1 3 0,-5-2-102 0,5 3-159 0,0 3-81 0,-1-2-42 16,1 1-19-16,0 2-15 0,1 0-10 0,-1 0-11 0,3-2-11 0,-1 2-11 15,0 3-11-15,1-3-8 0,-2 0-10 0,5-1-9 0,-5 0-8 0,3 1-9 16,-1 0-13-16,1-5-16 0,1 1-17 0,0 0-21 0,-4-3-18 0,5-1-16 15,-5 1-14-15,6-4-19 0,-3 0-11 0,0-4-16 0,2 4-15 16,-5-7-14-16,3 4-16 0,2-8-10 0,-2 5-4 0,0-5-1 0,-1 0 7 0,-2 1 8 16,5 0 11-16,-6-4 11 0,1 3 12 0,-1-4 10 0,3 6 13 0,-3-6 13 15,0 5 16-15,0-1 17 0,0 1 18 0,0-1 17 0,0 1 21 0,0 3 15 16,0-1 17-16,0 6 15 0,0-5 11 0,0 3 11 0,0 4 8 0,0 0 10 16,0-4 5-16,0 4 8 0,0 0 3 0,0 0 7 0,0 0 2 0,0 0 5 15,0 0 1-15,1 0 2 0,-1 0 0 0,6 4-4 0,-5 0 1 0,2-1-4 16,0 1-2-16,-2 2-4 0,3-2 2 0,-1-1-3 0,0 1 2 0,-2 3-2 15,3-4-2-15,2 5-3 0,-5-5-7 0,2 1-5 0,-2-2-2 0,5 2-6 16,-5-4-2-16,-1 3-2 0,6-3-1 0,-6 0-3 0,1 4-2 0,-1-4-3 16,7-4-5-16,-3 4-7 0,0-3-7 0,-1-3-10 0,1 2-10 0,-1-3-9 15,1 0-6-15,-1 0-9 0,1 0-7 0,-1 3-5 0,1-2-5 0,-3-1-5 16,5-1-5-16,-5 5-2 0,2-1 1 0,1 1-1 0,-1 3 5 0,-3 0 9 0,1 0 9 16,5 0 13-16,-5 0 9 0,3 3 14 0,2 1 10 0,-5-1 12 15,3 5 10-15,-1-5 14 0,0 3 7 0,-2 2 12 0,3-1 4 0,-4 3 6 16,6-2 1-16,-6 1 1 0,1-2-6 0,2 4-3 0,0 0-9 0,-3-4-6 15,1-1-12-15,-1 1-10 0,0 4-11 0,3-4-11 0,-3 1-23 0,1-1-27 16,-1 0-28-16,0 3-37 0,0-3-38 0,0 0-45 0,0 4-86 0,0-4-105 16,0 3-99-16,-4 0-88 0,4-3-32 0,-1 1-7 0,-5-1 12 0,-1 2 22 0,2-1 32 15,-2-1 41-15,-3 0 45 0,-1-3 51 0,0-1 57 0,-1 1 61 0,-2-2 83 16,-1 3 86-16</inkml:trace>
  <inkml:trace contextRef="#ctx0" brushRef="#br0" timeOffset="71700.09">16212 8119 1 0,'-2'0'38'0,"-4"0"32"0,1-4 34 16,0 4 36-16,1-3 33 0,2 3 32 0,-3 0 28 0,4-4 24 0,1 4 19 15,-3-3 16-15,3 3 7 0,-3 0 4 0,3 0-6 0,0-4-9 0,-1 0-16 16,1 4-25-16,0 0-25 0,-3-2-31 0,3 2-22 0,0-7-15 0,0 3-14 16,0 1-5-16,3-1-9 0,-3 4-5 0,0-4-7 0,1 1-5 0,-1-1-5 15,0 1-1-15,0-5-4 0,0 8-3 0,0 0-1 0,3-3-5 0,-3-3-4 16,0 2-8-16,3 1-6 0,-3 3-8 0,0-4-6 0,1 0-10 0,-1 4-7 15,0 0-6-15,3-3-5 0,-1-1-9 0,-2 4-4 0,2-3-4 0,1 3-4 16,-3 0 0-16,1 0-2 0,4-4 2 0,-5 4 0 0,5 0 4 0,1 0 0 16,-4 4 3-16,3-4 1 0,0 0 4 0,1 3 2 0,-4 1 3 0,2-4 2 0,3 3 2 15,-3 1 2-15,1 0 0 0,0 3 1 0,-1-5 1 0,0 2-2 16,1 3 1-16,0-3 2 0,-1 3-2 0,0 0-1 0,0 0 0 0,-1-1-1 0,1 1-3 16,1 1-3-16,-3-1-3 0,2 3-2 0,-1-2-1 0,-1-1-3 0,2-1-2 15,-2 5-2-15,3-4-4 0,-3 0 0 0,3 0 0 0,-3-1-2 0,2 2-1 16,1-1 0-16,-1 3-1 0,-2-2 0 0,3-1 1 0,-1-1 1 0,1 1 0 15,-3 4 0-15,2-4 3 0,1 0-3 0,-1 4 2 0,-2-5-1 0,3 1-2 16,-3 4 0-16,3-4 0 0,-1-1 0 0,1 5-2 0,-3-7 1 0,2 6-2 16,1-3-1-16,-1 1-1 0,0-1 0 0,1-1 0 0,-1 1 2 0,1 0-1 15,-1 0 0-15,0 1 0 0,1-1 1 0,0-5-1 0,1 5 0 0,-1-3 2 16,-1 0-1-16,0 3 2 0,1-4 1 0,1 1 0 0,-1 0-1 0,1-1 0 16,-1 1-1-16,2-2 1 0,-2 3 0 0,1-3 0 0,-1-2 2 0,1 4 0 0,-1 0 0 15,1-4-1-15,-1 3 2 0,2 1-1 0,-3-4-1 0,3 3 0 16,-1 1 0-16,-1-4 1 0,2 0 1 0,-3 4 0 0,3-4 2 0,-3 3-1 15,3-3-1-15,-3 0-1 0,0 0 2 0,0 0 1 0,2 0 0 0,-2 0 0 16,0 0 1-16,-1 0 4 0,1-3-1 0,-4 3 3 0,4 0 1 0,-4 0 3 16,3 0 5-16,-3 0 1 0,1 0 5 0,-1 0 5 0,0 0 4 0,0 0 2 0,3-4 0 15,-3 4-1-15,-3-4-2 0,3 1 0 0,-1-4-4 0,-5 3 0 16,5-2-3-16,-3 1-2 0,-2-1-6 0,2-1-5 0,-3 0-6 0,3-4-5 16,-3 4-4-16,3-3-4 0,-3-1-2 0,0 4 1 0,3-3-1 0,-3 0-2 15,3 3 0-15,-3-4 0 0,0 0 1 0,3 0 1 0,-3 2-1 0,3 1 2 0,-3-2 1 16,1-1 0-16,1 5 0 0,-1-5 1 0,0 4-1 0,-1-4 2 0,0 4-1 15,0 0 1-15,-1-3 2 0,1 3-1 0,-2 0 1 0,2-4-2 16,-4 4 2-16,5 1 0 0,-6-1 2 0,6-4 1 0,-5 4 2 0,2 0 4 16,2-3 1-16,-4 3-1 0,4-1 1 0,1-2 0 0,-3 3-1 0,2-1 3 0,0-1-1 15,1 2 3-15,-1-1 2 0,3-2-1 0,-1 2 2 0,1 1-2 16,-1 1-1-16,3-1-3 0,0 0-1 0,-3 0 0 0,3 0-2 0,0 3-1 16,0-2 0-16,2-1-2 0,-2 3-4 0,-1 0-2 0,3-3-3 0,0 4-3 15,0-1-3-15,0 1-3 0,0 3-2 0,0-8-3 0,0 6 1 0,0-2-4 16,3 1 0-16,-1-1-2 0,-2 0-1 0,2 1 0 0,0 3 0 0,0-4 1 15,3 1-1-15,-3 3 0 0,2-4-7 0,3 4-8 0,-2-3-12 16,-1 3-10-16,3-4-15 0,-1 4-19 0,1 0-17 0,0 0-17 0,2-4-21 0,-3 4-23 16,3 0-23-16,0 0-22 0,0 4-29 0,0-4-29 0,2 4-52 0,0-4-66 15,0 3-72-15,-2 1-74 0,2-1-17 0,-2 1 12 0,2 3 24 0,-5 0 31 16,6-3 36-16,-6 2 40 0,4 1 40 0,-4 4 42 0,3-8 45 0,-2 5 50 0,0-1 64 16,-2 3 72-16</inkml:trace>
  <inkml:trace contextRef="#ctx0" brushRef="#br0" timeOffset="72134.17">16635 8682 6 0,'-3'-7'125'0,"0"0"76"0,3 1 55 0,-4-1 42 0,3 0 36 16,-2 3 34-16,0-3 27 0,3 0 30 0,-1 3 29 0,-2 0 30 0,3 2 26 15,-1-3 31-15,-2 3-83 0,3 2-146 0,-3-4-82 0,3 4-55 0,0 0-31 16,0 0-22-16,0 0-14 0,0 0-9 0,0 0-4 0,3 4-6 0,0 3-6 15,-2-5-8-15,3 2-7 0,2 7-9 0,-2-4-6 0,3 4-6 0,-3-2 1 16,3 6 3-16,0-5 4 0,-2 7 4 0,2-2 0 0,0 3 1 0,0 2-6 16,1-2-3-16,-1 2-4 0,0 2-6 0,-3-4-2 0,3 6-6 0,3-6-2 15,-6 6-5-15,3-6-2 0,-2 2-4 0,2 2-3 0,-1-5-2 0,-1 1-5 16,1 2-1-16,-1-6-3 0,1 1-2 0,-2-2-2 0,0 1-6 0,0-3-8 16,2 0-8-16,-2-5-13 0,0 5-18 0,-1-8-17 0,1 4-24 0,-3-3-24 15,5 0-28-15,-6-1-35 0,1 1-38 0,2-4-81 0,-3 0-98 0,0 0-85 16,0 0-77-16,0 0-20 0,0 0 3 0,0 0 24 0,0 0 29 0,0 0 37 0,-4-4 41 15,-2-3 44-15,2 3 45 0,3 1 55 0,-5-4 56 0,2-1 78 0,3 5 82 16</inkml:trace>
  <inkml:trace contextRef="#ctx0" brushRef="#br0" timeOffset="72484.25">16911 8921 23 0,'1'-4'164'0,"2"1"80"0,-3 3 58 0,0 0 45 0,0 0 33 0,0 0 29 0,0 0 23 15,0 0 23-15,0 0 22 0,-4 0 21 0,1 3 23 0,3-3 21 0,-3 0-111 16,3 0-181-16,-4 4-98 0,4-4-56 0,0 0-32 0,-1 2-16 0,1-2-8 16,0 0-5-16,0 4-2 0,0-4-2 0,0 7-3 0,1-3-1 0,-1-1-7 15,3 1-3-15,-2 3-4 0,2-3 0 0,0-1 0 0,-2 3 2 0,3-2 2 16,2-1 1-16,-5 5 4 0,4-1 1 0,0 0 2 0,-1-3 0 0,0 3 1 16,0-5 0-16,3 3 0 0,-3 1 1 0,3 1 1 0,-2-3 3 0,1-1 0 15,1 4 1-15,2-3 0 0,-2 0 1 0,-1-1 2 0,1 1 1 0,0 2-2 16,0-2 2-16,-1-1 0 0,1 1-1 0,-1-1 1 0,1 1-1 0,-3-1 1 15,1 1 0-15,0 0 1 0,-1 3-1 0,-2-5 0 0,0 2 2 0,1-1-1 16,-1 5 0-16,-2-5-2 0,0 4 1 0,0-3-2 0,0 3-4 0,0-1-2 16,-2 1-3-16,-1 1-2 0,-1-1-4 0,2 0-1 0,-3-3-3 0,3 3-4 15,-5 0-3-15,3-5-7 0,-3 6-7 0,1-5-12 0,-4 1-16 0,4-1-19 16,-3 1-21-16,1-4-23 0,-2 0-25 0,2 0-31 0,-2 0-34 0,2-4-41 16,-2 1-45-16,5-4-109 0,-5 3-139 0,3 0-55 0,1-3-14 0,1 1 12 15,1-1 25-15,0 0 34 0,0 0 37 0,1-1 42 0,0 1 44 0,2-2 50 0,-2 5 51 16,3-7 57-16,-1 4 64 0</inkml:trace>
  <inkml:trace contextRef="#ctx0" brushRef="#br0" timeOffset="72980.37">17043 8826 92 0,'5'0'198'0,"-5"0"69"0,4 0 52 0,-4 0 41 16,2 4 34-16,-2-2 29 0,0 3 29 0,0 1 26 0,0-2 26 0,0 3 25 0,3 0 23 15,-1 0-65-15,0 0-115 0,3 3-103 0,-3-3-91 0,5 4-49 0,-3 0-21 16,5-4-17-16,-5 2-5 0,3 2-9 0,2 0-7 0,-2 0-9 0,1-2-6 15,-1-1-8-15,0 2-9 0,2-2-7 0,-3-1-9 0,1 0-4 0,-3-1-6 16,3-6-6-16,-2 4-2 0,1-4-4 0,-1 0-2 0,-1 0-2 0,-2 0-4 16,3-4-4-16,-3-2-4 0,0 1-5 0,0-1-4 0,-2-1-6 0,0-4-5 15,0 0-1-15,0 2-2 0,0-2-2 0,-2 0 0 0,0 0 2 0,2 2-1 16,-2 2-1-16,2-4 3 0,-3 4 4 0,1 0 3 0,2 3 4 0,0 0 2 16,0 4 1-16,0 0 3 0,0-2 1 0,0 2 4 0,0 0 3 0,0 0 2 15,0 0 2-15,5 0 3 0,-3 2 1 0,2-2 3 0,1 4 0 0,-1 0 2 16,0-1 2-16,1 1 3 0,0-1 3 0,-3 1 3 0,2-1-1 0,1 5 2 15,-3-5-1-15,0 1-3 0,1-2 0 0,-2-2-1 0,4 4-2 0,-5-4 0 16,0 0-3-16,0 0 1 0,5 0-6 0,-5 0-2 0,1 0-8 0,2-4-9 16,-1 2-12-16,-2-5-15 0,0-1-14 0,0-2-14 0,-2 3-17 0,-1-7-15 15,3 3-12-15,-1-6-13 0,-4 2-9 0,3 2-8 0,-2-9-4 0,-1 6 2 16,3-2 4-16,-3 1 10 0,-1-1 10 0,1 0 14 0,0 1 17 0,4-1 17 0,-4 5 21 16,3-5 23-16,-3 0 21 0,3 5 27 0,0 2 20 0,0-3 20 15,2 3 14-15,-3 1 16 0,1-1 13 0,2 8 8 0,0-4 9 0,0 0 5 0,0 7 5 16,0 0 4-16,0 0 4 0,0 0-1 0,5 3-2 0,-3 1-5 15,2 3-6-15,1-4-2 0,-3 8-7 0,3-1-3 0,-1 1-6 0,0 3-1 0,1-1-1 16,-1 2-1-16,1 3-1 0,2-2-5 0,-6 2-6 0,4 4-6 0,1-5-7 16,-1 1-7-16,1 2-7 0,-1-2-6 0,1-1-6 0,1 1-6 0,-2 0-6 15,1-1-7-15,-1 0-11 0,1-2-11 0,1-2-24 0,0-2-23 0,0 0-24 16,0-2-27-16,-1-2-33 0,-1 1-36 0,2-8-38 0,-2 3-43 0,2-3-106 16,-3 0-138-16,3-3-58 0,-3-1-16 0,2 0 4 0,-2-3 20 0,0 1 31 15,-1-1 38-15,-2 0 42 0,2 0 42 0,0-4 48 0,-3 1 52 0,0-1 56 16,1 1 62-16</inkml:trace>
  <inkml:trace contextRef="#ctx0" brushRef="#br0" timeOffset="73402.47">17405 8710 49 0,'-1'-4'155'16,"-2"2"65"-16,0-2 51 0,3 4 41 0,-1 0 34 0,1 0 32 0,-4 0 29 15,-2 4 29-15,5-2 27 0,-2 2 27 0,0 0 25 0,3 3-46 0,0 0-90 0,0 0-84 16,0 0-85-16,0 3-47 0,0 1-23 0,3 3-16 0,0-3-8 16,-2-2-9-16,-1 6-6 0,6-1-9 0,-5-1-9 0,3-2-11 0,-1 3-9 15,1 1-9-15,-1-5-7 0,1 0-9 0,-1-3-7 0,1 4-9 0,0-5-8 0,0-2-14 16,2-1-12-16,-5 1-14 0,3 0-15 0,-4-4-11 0,6-4-11 15,-2 0-11-15,-3 1-9 0,5-1-6 0,-6-2-7 0,1-1-3 0,-1-4-2 0,0 1 2 16,0 0 4-16,0-1 6 0,0 4 8 0,-1-7 8 0,1 6 11 0,-3-1 8 16,0 2 13-16,3-1 12 0,-1 1 17 0,-2 4 12 0,3-5 12 0,0 8 7 15,0-3 2-15,0 3 3 0,0 0 0 0,0 0 0 0,0 0 2 0,0 0 0 16,0 0 0-16,0 0 1 0,0 0-1 0,0 3-3 0,3 1-5 0,-2 0-8 16,2-4-1-16,0 3-2 0,-3 1-1 0,1-1 2 0,2 1-1 0,0 0 2 15,-3-4 0-15,1 0-2 0,-1 3-1 0,0-3-1 0,4 0 0 0,-4 0-2 16,0 0 2-16,0 0-1 0,6 0-1 0,-6 0-1 0,1 0-5 0,2-3-3 15,-2-1-5-15,-1 4 0 0,6-4-7 0,-6 1-1 0,1-1-4 0,-1 1-1 16,4 3-3-16,-4-4-4 0,0 4-2 0,3-4 0 0,1 4-3 0,-4 0 5 16,3 0 5-16,-3 0 8 0,4 0 8 0,0 0 8 0,-1 4 6 0,0 0 9 15,-2-1 9-15,3 4 4 0,2-3 6 0,-5 3 7 0,2 4 4 0,1-5 6 16,-1 5 7-16,1-4-1 0,0 4 1 0,0 2-2 0,2-2-2 0,-2-4-5 16,-3 4-5-16,5 2-4 0,-2-6-4 0,0 4-4 0,0 0-2 0,2-2-6 15,-5-2-7-15,3 4-13 0,2 0-13 0,-5-4-15 0,2 4-17 0,0-5-16 16,-2 1-21-16,-1 4-22 0,4-8-28 0,-4 5-27 0,0-1-31 0,0-1-78 15,-1-2-99-15,-2 3-65 0,3-4-46 0,-1 1-7 0,-2-1 10 0,3-3 20 16,-3 4 28-16,2 0 30 0,1-4 34 0,-6 3 38 0,6-3 44 0,0 0 42 0,-4 0 50 16,4 0 72-16</inkml:trace>
  <inkml:trace contextRef="#ctx0" brushRef="#br0" timeOffset="73591.5">17674 9144 56 0,'0'0'228'0,"6"3"102"0,-6-3 76 0,0 0 57 16,0 0 50-16,-6 4 44 0,5 0 43 0,-4-1 39 0,0 1 39 15,1 3 33-15,0 0 31 0,-3-1 29 0,3 1-144 0,0 1-243 0,-2-1-132 16,-1 0-76-16,3 0-118 0,3 0-58 0,-5-1 0 0,2-2 0 0,3 3 0 16,-5-3 0-16,6-1 0 0,-4 1 0 0,4-4 0 0,-1 3 0 0,1 1 0 15,0-4 0-15,-6 4-33 0,5-4-155 0,-2 3-40 0,3-3-40 0,-3 0-62 16,-1 0-70-16,4 0-106 0,-4 4-118 0,4-4-40 0,-7 0 5 0,3 0 21 16,0 0 32-16,-2 0 42 0,1-4 44 0,-2 4 52 0,3-3 53 0,-6-1 58 0,6 0 58 15,-3-3 72-15,0 0 75 0</inkml:trace>
  <inkml:trace contextRef="#ctx0" brushRef="#br0" timeOffset="78249">17565 7355 9 0,'0'0'133'0,"-1"8"74"0,1-8 55 16,0 0 40-16,-6 3 33 0,5-3 30 0,1 0 27 0,-3 4 26 0,3-4 24 15,-4 0 25-15,4 0 22 0,-4 0 22 0,0-4-88 0,-2 4-156 0,5-3-79 16,-3-5-47-16,1 5-23 0,0-3-11 0,-1-5-3 0,1-3-3 0,-1 3 2 15,0-2-4-15,0-5 0 0,0 1 1 0,-2-5-3 0,2 2 1 0,1-5 1 16,-2-3-1-16,-1 3 1 0,1-3-3 0,-2-3 0 0,-3-1-6 0,3 1-2 16,-1-4-7-16,0-3-4 0,-3-1-7 0,1 1-7 0,-4-9-6 0,3 3-6 15,0-5-9-15,-1 0-7 0,-2-4-5 0,0-3-6 0,3-1-7 0,-2-2-2 0,2 0-1 16,5 0-2-16,-4-1 0 0,3 0 2 0,3 1-2 0,-3 3 3 16,6 0 2-16,1 0 7 0,-5 4 5 0,5 2 7 0,0 5 7 0,-2 3 6 15,-1 4 8-15,3-1 1 0,0 7 5 0,-1 1 2 0,1 3 1 0,-3 3-66 16,1 5 0-16,2 2 0 0,-2 1 0 0,-1 2 0 0,3 5 0 0,-1-5 0 15,1 9 0-15,0-5 0 0,-3 8 0 0,3-4 0 0,-2 0 0 0,2 3 0 16,0 4 0-16,0-4 0 0,0 4 0 0,0 0 0 0,0 0 0 0,0 0 0 16,0 0 0-16,0 0 0 0,0 0 0 0,0 0 0 0,0 0 0 0,0 0 0 15,0 0 0-15,0 0 0 0,0 0 0 0,0 0 0 0,0 0 0 0,0 0 0 16,0 0 0-16,0 0-93 0,0 0-35 0,0 0-16 0,0 0-18 0,0 0-14 16,0 0-16-16,0 0-15 0,0 0-15 0,0 0-21 0,0 0-22 0,0 0-25 15,0 0-30-15,0 0-78 0,0 0-102 0,0 0-42 0,0 0-11 0,0 4 16 16,0-4 27-16,-2 4 33 0,2-4 38 0,-5 3 38 0,5-3 42 0,0 4 43 0,0-4 49 15,-4 7 51-15,4-7 55 0</inkml:trace>
  <inkml:trace contextRef="#ctx0" brushRef="#br0" timeOffset="79485.98">17307 4980 10 0,'0'-4'135'0,"0"-3"73"0,-1 0 53 0,1 0 42 0,-5 3 36 0,5-2 34 0,-5-1 31 15,4 3 30-15,-4-3 33 0,3 3 30 0,-1-3 32 0,2 4 31 16,-5-5-83-16,5 6-151 0,-4 2-78 0,0-5-40 0,4 3-24 0,-4 2-17 16,0 0-12-16,4 0-12 0,-4 2-10 0,-1 3-10 0,1-3-13 0,3 6-14 0,-3-1-12 15,1 3-14-15,-1 1-11 0,1-1-11 0,1 1-9 0,2 3-5 16,-4-1-5-16,5 5-4 0,-2-3-2 0,2 1-3 0,0 2-3 0,2-3-7 0,-2-2-5 15,5 1-4-15,-4-3-6 0,4 0-2 0,0-9-7 0,-3 6-5 16,7-5-5-16,-5 1-9 0,3-4-8 0,0-4-7 0,1 1-7 0,-1-5-10 0,1 2-7 16,-1-5-7-16,0 4-3 0,0-7-4 0,0 3-2 0,-1-2-2 15,0-1-1-15,1-3 2 0,-3 2 3 0,2 1 7 0,0 3 7 0,-1-2 9 16,-4 2 6-16,5 1 11 0,-5 2 9 0,2 2 10 0,-2 3 15 0,5-1 13 16,-5 4 13-16,3 4 13 0,2-4 13 0,-2 7 11 0,3-1 8 0,0 1 9 0,-2 4 8 15,2 3 6-15,3-1 7 0,-3 5 7 0,4-1 3 0,-3 1 1 16,0 4 0-16,2-5-4 0,-2 4-4 0,3 0-6 0,-4 0-6 0,3-1-7 0,-2-2-3 15,2 3-3-15,-5-3-1 0,2 2-4 0,0 2-1 0,0-4 2 16,-3-1-2-16,3 0 2 0,-3 0 0 0,0 5 3 0,-1-4-3 0,0 2-1 0,-2-2 1 16,-1-1-1-16,3-3-2 0,-3 4-37 0,0-4-23 0,0 0 0 15,-3-3 0-15,3-2 0 0,-1-2 0 0,-5 1 0 0,5-1 0 0,-3-7 0 16,-3 0 0-16,0 0 0 0,0-4-77 0,-1-3-71 0,-3 0-37 0,0-3-42 0,-2-4-46 16,-2-4-53-16,4 1-125 0,-3-4-151 0,-1 0-56 0,3-4-7 0,-1 1 17 15,2-1 30-15,0 1 36 0,0-4 40 0,4 3 48 0,2-2 52 0,-5 1 56 16,6 2 57-16,0-1 65 0,-1 5 71 0</inkml:trace>
  <inkml:trace contextRef="#ctx0" brushRef="#br0" timeOffset="79870.08">17484 4728 45 0,'1'2'205'0,"-1"6"88"0,3-1 61 0,-2-4 47 0,-1 12 39 0,0-8 36 15,0 6 31-15,0 1 33 0,0 1 31 0,3-2 30 0,-3 1 24 16,4 1 24-16,-1 2-133 0,1-3-225 0,0 4-113 0,2-8-58 0,-5 0-30 0,6 5-17 15,-3-8-14-15,3-1-12 0,0 1-13 0,0-3-13 0,0-1-18 16,-2-3-16-16,2-3-14 0,0 3-13 0,3-7-13 0,-5-1-8 0,1 6-8 0,1-9-8 16,-2 0-8-16,1 1-5 0,-5 0-3 0,3-1-4 0,2-3 2 15,-6-1 2-15,1 6 5 0,-1-2 6 0,0-3 8 0,0 3 9 0,0 5 9 0,0-1 10 16,0-1 13-16,0 1 14 0,0 4 13 0,0-4 13 0,0 7 10 0,0 0 8 16,0 0 7-16,0 0 10 0,0 0 8 0,3 3 6 0,1 1 7 0,0-1 5 15,2 4 5-15,-1 1 2 0,2 1 1 0,0 6-1 0,2-5 0 0,-3 7-2 16,4 1 0-16,-2 0 2 0,2 3-2 0,-2 0-1 0,3 0-4 0,-1 4-6 15,-2-1 1-15,1 1-2 0,0-5-3 0,-1 4 1 0,-1 1-1 0,0 3 2 16,2-3-2-16,-4-1 1 0,1 1-2 0,-1-4 0 0,1 4 1 0,-4-1-3 16,3-3 0-16,-3 0 0 0,0-3-4 0,0 2-5 0,-2-6-5 0,0 3-2 15,3-2-4-15,-3-5-1 0,-3 1-7 0,3-5-12 0,-2 1-16 16,0-3-18-16,0-4-22 0,-3 0-22 0,-2-4-25 0,1-3-27 0,0-2-28 0,-4-2-30 16,-1-4-35-16,0-1-38 0,0-2-38 0,0-3-38 0,0 0-86 15,0-3-107-15,2-1-55 0,-3-3-29 0,1 3 5 0,6 1 22 0,-5 0 34 0,3-1 40 16,-1 1 44-16,4-1 47 0,-3 4 49 0,3 0 54 0,-2 4 52 0,5-5 54 0,-5 2 82 15</inkml:trace>
  <inkml:trace contextRef="#ctx0" brushRef="#br0" timeOffset="80601.25">17713 4615 45 0,'4'-3'172'0,"0"-1"82"0,-1 4 58 0,-3 0 48 0,0 0 39 16,1 4 40-16,5-1 36 0,-6 1 39 0,1 3 38 0,-1 4 36 0,4-5 35 15,-1 5-36-15,0-1-75 0,-2 5-103 0,4-2-119 0,-3 1-58 0,2 3-24 16,1 1-14-16,0 0-10 0,-1-5-11 0,0 9-13 0,1-8-18 0,0-1-15 15,1 5-18-15,-4-3-15 0,5-6-57 0,-3 2-37 0,0 0 0 0,1-4 0 16,2-1 0-16,-5-1 0 0,2-3 0 0,1-2 0 0,-1 0 0 16,-2 0 0-16,3-2 0 0,-3 2 0 0,1-7 0 0,-1 0 0 0,0-4 0 0,-2-4 0 15,2 6 0-15,-2-6 0 0,0-3-68 0,0 2-30 0,-2-2-10 0,2 1-12 16,-2-1-14-16,2 0-13 0,-2 1-10 0,-1-1-6 0,3 5-2 0,-2-1-2 16,2-1 0-16,0 1 1 0,0 4 4 0,0-1 0 0,0 1 7 0,2-1 3 15,-2 5 8-15,0-1 7 0,5-1 10 0,-5 1 11 0,2 0 13 0,-2 4 14 16,4-5 11-16,-4 6 13 0,3 2 9 0,-1-7 11 0,0 7 10 0,-2 0 10 15,2-4 10-15,-2 4 11 0,2 0 10 0,-2 0 14 0,5-4 9 0,-5 4 11 16,2 0 11-16,-2 0 8 0,4 0 11 0,1 4 10 0,-3 0 8 0,-2-1 10 16,5 1 7-16,-3-2 8 0,0 6 4 0,0-5 2 0,1 4 4 0,-1 0-1 15,0 1-1-15,2-1-4 0,-1-1-5 0,-1 5-5 0,0-4-5 0,0 0-8 16,0 4-7-16,1-5-7 0,1 1-9 0,1 0-12 0,-3 0-7 0,0-3-11 16,0 3-8-16,3-3-9 0,-3-2-6 0,2 3-8 0,1-3-9 0,-3-2-10 15,3 0-12-15,-1 0-12 0,3 0-8 0,-5-7-12 0,2 5-6 0,3-5-6 16,-3-4-8-16,1 4-3 0,-3-8-4 0,3 2-3 0,-1-1-2 0,0-1 0 15,1-2 3-15,-3 3 4 0,0-3 10 0,0 3 8 0,1 0 9 0,-1-1 10 16,-2 2 8-16,2 2 11 0,-2 0 9 0,3 4 14 0,-3-2 11 0,0 1 12 16,0 5 13-16,0-1 13 0,0 4 8 0,0-3 9 0,0 3 7 0,0 0 4 15,0 0 3-15,0 0 2 0,0 0 4 0,0 0 1 0,0 0 0 0,0 3 0 16,1 1-4-16,-1-1-6 0,3 5-7 0,-1-1-6 0,0-1-5 0,1 1-5 16,-2 4-4-16,2-4-4 0,1 0-4 0,-1-1-4 0,1 1-3 0,-2 1-5 15,3-1-6-15,-4-4-5 0,5 1-6 0,-5-1-8 0,4-3-9 0,0 0-8 16,-4 0-12-16,4 0-9 0,0-3-9 0,-1-1-9 0,0 1-9 0,0-4-10 0,2-1-8 15,-5 1-11-15,3-2-7 0,2-2-8 0,-2 0-5 0,0 0-2 16,0-2 2-16,-1 2 2 0,0-3 7 0,-2 4 7 0,3-1 8 0,2-3 9 0,-5 3 8 16,-1 2 12-16,4 1 15 0,-4-2 16 0,3 3 19 0,0-1 17 15,-2 1 16-15,-1 5 17 0,0-5 13 0,0 3 13 0,3 0 11 0,-3 4 9 0,0 0 11 16,0 0 7-16,0 0 3 0,0 0 4 0,0 0-1 0,0 0-5 0,0 0-7 16,0 0-8-16,0 0-8 0,0 0-7 0,0 0-5 0,0 0-6 0,1 4-4 15,-1 0-2-15,6-1-4 0,-5 3-1 0,2-1 0 0,1 1 0 0,0 5 4 16,2-8 1-16,-1 8 5 0,1 0-27 0,1-5-41 0,-2 5 0 0,1-1 0 15,-1 1 0-15,1-1 0 0,-1 1 0 0,1-1 0 0,-5 1 0 16,5-5 0-16,-5 9 0 0,-1-5 0 0,4 1 0 0,-4 0 0 0,0-1 0 16,0-3 0-16,0 3 0 0,0 1 0 0,-4-5 0 0,4 2 0 0,-1 2 0 15,-2-3 0-15,0 1 0 0,2-1 0 0,-5-5 0 0,2 6 0 0,0-1-200 16,0-4-71-16,0 1-47 0,-3-1-92 0,3 5-110 0,-3-8-79 0,1 3-60 0,1 1-9 16,-1-4 16-16,2 2 33 0,-3-2 35 0,7 0 45 0,-4 0 44 0,4 0 56 15,0 0 53-15,-4 0 63 0,4 0 66 0,0 0 86 0,0 0 91 0</inkml:trace>
  <inkml:trace contextRef="#ctx0" brushRef="#br0" timeOffset="80807.28">18505 4447 93 0,'7'4'290'0,"-4"3"112"0,-2-1 77 0,5-2 51 0,-6 3 51 16,1-3 43-16,-1 3 47 0,5 0 44 0,-5 0 43 0,2-1 38 0,2-1 33 15,-4-3 28-15,5 2-291 0,-3-4-566 0,-2 0 0 0,3 4 0 0,-3-4 0 16,0 0 0-16,4 0 0 0,0-4 0 0,-4 4 0 0,3-4 0 0,-1 4 0 15,0-2 0-15,0 2 0 0,-2 0 0 0,0-7 0 0,0 7 0 0,0-4 0 16,-2 1 0-16,2-1-20 0,-2 0-324 0,-3 4-75 0,1 0-92 0,-3-3-90 16,0 3-89-16,1 0-18 0,-6 0 15 0,1 0 36 0,-1 0 41 0,-2-4 46 15,-1 4 49-15,-3-3 55 0,0-5 57 0,-3 8 64 0,2-7 65 0,-2 5 78 16,-1-5 83-16</inkml:trace>
  <inkml:trace contextRef="#ctx0" brushRef="#br0" timeOffset="88208.92">21276 10842 16 0,'0'0'40'15,"0"0"16"-15,6-3 14 0,-6 3 13 0,0 0 10 0,0 0 10 0,0 0 12 16,0 0 13-16,0 0 7 0,0 0-1 0,0 0 16 0,0 0 26 0,0 0 14 16,0 0 6-16,0 0 1 0,0 0-4 0,0 0-2 0,0 0 1 0,0 0 2 0,0 0 1 15,0 0-1-15,0 0-3 0,0 0-11 0,0 0-13 0,0 0-18 0,0 0-20 16,0 0-12-16,0 0-14 0,0-4-4 0,0 4-3 0,0 0-1 0,0 0-3 15,0 0-4-15,0 0-3 0,1-7-1 0,-1 7-5 0,0 0-3 0,3 0-7 16,-3 0-5-16,0 0-7 0,0-4-3 0,0 4-5 0,0 0-2 0,1-3-3 16,-1 3-2-16,0 0-2 0,0 0 0 0,0 0 0 0,0-4-2 0,0 4 0 0,6 0-1 15,-6 0-4-15,1-3-1 0,2 3-2 0,-2-4-3 0,5 4-3 0,-5 0-2 16,3-4-4-16,-1 4-3 0,1-2-3 0,2 2 0 0,-1 0-1 0,1-5-2 16,-2 5-1-16,3-2-2 0,-2 2-2 0,2 0-1 0,0-4-1 0,3 4-1 0,-5 0 1 15,2 0-2-15,3-3 0 0,-3 3 1 0,-2 0-2 0,5 0 1 0,-3 0-2 16,1 0 2-16,-1 0-1 0,0 0 1 0,0 0 1 0,0 0-2 0,-2 0 1 15,2 0-1-15,0 3 1 0,0-3 1 0,0 0 0 0,0 0 1 0,-2 0-2 16,2 0 1-16,0 0 1 0,0 0-1 0,0 0 2 0,0-3-2 0,-2 3-1 16,2 0 1-16,0 0 0 0,-3 0 1 0,6 0-4 0,-6 0 1 0,0 0 0 0,3 0 0 15,-3 0 0-15,3 0-1 0,-3 0 1 0,1 0-1 0,0 0-1 0,1 0 2 16,-4 0 0-16,2 0-1 0,3 0 0 0,-2 0 0 0,0 0 1 0,-1 0 0 16,0 0-1-16,0 3 2 0,3-3 0 0,-3 0 2 0,1 0 0 0,2 0 0 15,-3 0 1-15,1 0-1 0,-1 0 2 0,3 0-2 0,0 0 2 0,-1 0 1 16,-1-3-3-16,1 3 3 0,1 0-2 0,-1-4 0 0,1 4-1 0,2-4 1 0,-2 4-1 15,-1-3 0-15,1 3 0 0,2-4-2 0,-2 4 1 0,-1-3-2 0,1 3-1 16,-3 0 1-16,3-4-1 0,0 4 1 0,-3 0-2 0,3-4 2 0,-3 4 0 16,3-3-2-16,-3 3 2 0,1-4-1 0,-1 4 1 0,3-2 1 0,-5 2 1 0,3-4 0 15,1 4 0-15,-1-3 2 0,-3 3-1 0,3-4 2 0,1 0-1 0,-1 1 1 16,-4 3-2-16,4-7 2 0,0 7-2 0,-4-4-1 0,4-3 2 0,0 3-2 16,-1 2-1-16,-1-2 2 0,1 1 0 0,-2-1 0 0,3 0 2 0,-4 1-2 15,-1-1 2-15,5 1-1 0,-3-4 3 0,1 7 0 0,-2-4 2 0,2-2 2 16,-1 6 2-16,0-7 1 0,1 7-4 0,-2-4 3 0,5-3-1 0,-5 3-1 0,2 1-1 15,1-1 1-15,-1 1-1 0,1-1-2 0,0-2 0 0,-1 1 0 0,1 3-2 16,0-5-1-16,0 3-3 0,2-3-1 0,-5 3 0 0,3 1 0 0,2-5 0 16,-2 5-1-16,0-3 1 0,-1-1 0 0,-2 3 0 0,5-3 1 0,-5 0 0 0,3 3 1 15,-4-3 0-15,6 1 2 0,-6-1 0 0,1 3 4 0,2-3 1 0,-2 0 2 16,-1 0 1-16,0-1 3 0,0 2 1 0,0-1 0 0,0 0 2 0,0 0-2 16,0-4 1-16,-1 5-3 0,-2-1 2 0,3 0-2 0,-1-1-2 0,-5-2-1 15,2 2 0-15,3 1-3 0,-5-2-3 0,2 1 1 0,-3-2-2 0,6 2-2 16,-6 1-2-16,3-2-1 0,-3-2 0 0,3 4 1 0,-3-4-1 0,2 1 0 0,-1 3-1 15,0-7 1-15,1 3 0 0,-1 0-2 0,2 2 1 0,-3-6 1 0,6 2 0 16,-4 2-1-16,0-3 2 0,4-1 0 0,-4 2 2 0,0 2-1 0,4-6 4 16,-5 7 3-16,5-5 3 0,-4 1 3 0,3 3 0 0,-1 2 3 0,2-6 1 0,-2 5 1 15,1 0 3-15,0-1 0 0,-1 0 3 0,2 1 0 0,-2 2-1 0,1-1 0 16,2 2-5-16,-2-4 1 0,-1 4-4 0,2 0 0 0,1-3-2 0,-3 3-3 16,3-1-1-16,0-2-3 0,0 3 0 0,0-1-4 0,0-1 1 0,0 1-2 15,0-2-3-15,0 3-1 0,3-1-1 0,-3 1 0 0,1 1-2 0,2-1 0 16,-3 0-2-16,0 3 4 0,2-3-1 0,-2 3 2 0,0 1-3 0,0-3-2 0,0 2 4 15,0 4-1-15,0-3 3 0,0 3-2 0,0-4 2 0,0 4 0 0,0-7 0 16,0 7-2-16,0-4 1 0,0 4-1 0,-2-3-1 0,2 3 3 0,-4-4-1 16,1 1-1-16,1 3 0 0,-3 0-1 0,1-4-2 0,0 4 1 0,-1 0 0 15,-1 0 0-15,-1-4 0 0,0 4 1 0,0 0-1 0,-1 0 0 0,-1 0 0 16,0 0 1-16,-2 0-3 0,-3 4 2 0,1-4 2 0,0 0-2 0,-1 4 1 0,-1-4 0 16,-1 7 0-16,-2-7-1 0,1 7 0 0,-6-4 1 0,4 5 0 0,-2-5 2 15,-1 3 1-15,-2 1-2 0,1 1 1 0,0-1 0 0,-2 0 2 0,0 0-1 16,0 4 1-16,2-5 1 0,1 1 3 0,-2 0 0 0,2 0 1 0,0 1 1 15,4-1 0-15,0-1 1 0,2 1 1 0,-1-3-2 0,2 3 4 0,1 0 0 16,2-3 0-16,1-1-1 0,-1 1 5 0,0-2-2 0,7 2 1 0,-5 0 0 0,3-4 1 16,1 0-5-16,1 3-4 0,4-3-17 0,1 0-21 0,-5 0-32 0,5 0-37 15,0 0-33-15,0 0-29 0,0 0-64 0,0 0-82 0,0 0-93 0,-2 4-96 0,2-4-37 16,0 7-10-16,-3 0 9 0,2-3 21 0,1-4 32 0,-5 0 37 0,5 0 50 16,-7-4 51-16,2 4 47 0,1-7 49 0,2 0 68 0,0 0 74 0</inkml:trace>
  <inkml:trace contextRef="#ctx0" brushRef="#br0" timeOffset="89435.25">21446 10821 4 0,'-3'-4'31'0,"3"1"17"16,-1-1 15-16,1 4 15 0,0 0 16 0,0 0 17 0,0 0 16 0,-6 0 17 0,6 0 24 16,0 0 30-16,0 0 18 0,0 0 11 0,0 0 0 0,0 0-1 0,0 0-5 15,-4 0-4-15,4 0-7 0,0 0-8 0,0 0-9 0,0 0-9 0,0 0-19 16,0 0-20-16,0 0-22 0,0 0-22 0,0 0-11 0,0 0-11 0,0 0-3 15,4 0-4-15,-4 0-3 0,6 0 0 0,-2 0-2 0,0 0 0 0,0 0-2 0,3 0 2 16,0 0-2-16,0 0-3 0,0 0-9 0,4 0-6 0,-4 0-8 0,4 0-9 16,0 0-5-16,-3 0-4 0,3 0-5 0,0 0-1 0,0 0-4 0,0 0-4 0,0 0-1 15,0 0-3-15,1 0 1 0,-1 0-3 0,0 4-1 0,1-4 1 0,-4 0-1 16,3 0 0-16,-2 0 1 0,2 0-1 0,-2 0 1 0,2 0 0 0,-2 0 1 16,0 0 0-16,2 0 1 0,-2 0 2 0,2 0-2 0,-4 0 3 0,4-4 1 15,-5 4 0-15,6 0 1 0,-6 0-1 0,1-4 1 0,2 4-1 0,-2-2 1 16,-1 2-1-16,1 0-1 0,-1 0 1 0,-1 0-1 0,-1 0 0 0,1-5 0 0,-1 5-1 15,-4 0-2-15,4 0 1 0,-4 0-1 0,5 5 1 0,0-5-1 0,-5 0 1 16,2 0 0-16,-2 0 2 0,2 0 0 0,-2 0 0 0,2 2 3 0,-2-2 3 16,2 4 0-16,-2-4 4 0,3 4 1 0,-3-4 1 0,0 3 1 0,0-3 0 15,-3 7 0-15,3-3 1 0,-2-1-3 0,2 1 2 0,0 3-2 0,-2-3 2 0,2-2-2 16,-2 6-3-16,2-5 0 0,0 4-4 0,0 0 2 0,0-3-2 0,0 3-1 16,0-1-3-16,0 1 2 0,2 1-1 0,-2-1 0 0,2 4 1 0,-2-4 0 15,0-1-3-15,2 1 0 0,1 4 1 0,-1-4 0 0,-2 4-1 0,2-4-2 16,1 3 1-16,-2-3-1 0,2 3 1 0,-1 1-1 0,-2-1 1 0,5-3-2 0,-5 4 0 15,1 0-1-15,-1-4 0 0,3 3 1 0,-1 0-1 0,-2 1 2 0,0-4-3 16,2 3 0-16,-2 1 1 0,0-4-1 0,0 4 0 0,0-4 1 0,0 2-1 16,0-1 1-16,0 2-1 0,0-3-1 0,0 1 0 0,0-1 0 0,0-1 0 15,3 1-1-15,-3 0 1 0,0-3 0 0,0 3 0 0,0-3-1 0,1 3 0 0,-1-5 0 16,0 2 1-16,0 0 0 0,3-1-1 0,-3 1 2 0,2-1 0 0,-2 1 2 16,0 3-2-16,0-3 0 0,0-1 0 0,0 1 0 0,0-2 0 0,0 2 0 15,0-4 1-15,0 7-1 0,0-3 0 0,0 3 1 0,-2 0-1 0,-1-3-1 16,3-1 0-16,-1 3-1 0,-4-1 1 0,3 1 0 0,-1 1 0 0,2-3 0 0,-4 3 0 15,0 0-1-15,1-3 2 0,0 3-1 0,-1-1 1 0,1-2-1 16,2 3 0-16,-5 0 1 0,3 0 0 0,-1-3 1 0,0 3 0 0,1-5 2 0,-3 2 0 16,1 3-1-16,1-3 2 0,1-1 1 0,-5 1-2 0,2-1 2 0,1 1 1 15,-3 0 0-15,0-4 3 0,0 3 3 0,-2 1 1 0,2-2 4 0,-2-2 2 0,2 4 1 16,-2-4 4-16,2 0 3 0,-2 0 4 0,0 0 1 0,0 0 3 0,2 0 1 16,-2 0 1-16,2-4 0 0,-2 4-1 0,4-2 0 0,-2 2-1 0,1-4-2 15,1 1-2-15,-3 3-2 0,5-4-5 0,-1 4-3 0,0-4-4 0,0 1-3 16,1 3-4-16,-1 0-3 0,0-4-1 0,2 4-3 0,3 0-2 0,-5-3-2 0,6 3-4 15,0 0-4-15,-4 0-4 0,4 0-15 0,0 0-15 0,0 0-17 0,0 0-15 16,0 0-14-16,0 0-14 0,0 0-16 0,0 0-19 0,0 0-26 0,0 0-31 16,0 0-56-16,4 3-67 0,2 1-65 0,-5-4-63 0,3 3-13 0,2 1 11 15,-5-4 20-15,-1 0 29 0,0 0 24 0,0 0 31 0,5 0 31 0,-5 0 36 0,0-7 42 16,0 3 45-16,0-3 59 0</inkml:trace>
  <inkml:trace contextRef="#ctx0" brushRef="#br0" timeOffset="93146.54">21424 10695 10 0,'1'-4'54'0,"-1"1"26"16,0-4 30-16,0 3 34 0,0 0 32 0,0 2 33 0,0-2 28 0,0 1 26 0,0-5 24 15,0 5 22-15,-1-1-7 0,1 1-27 0,0-1-13 0,-3 1-3 0,0-1-11 16,2 0-11-16,-2 2-20 0,3-3-28 0,-1 3-23 0,-2 2-21 0,0-4-15 15,-1 4-13-15,3-3-10 0,1 3-8 0,-6 0-9 0,5 0-10 0,-3 0-9 16,-2 0-9-16,2 0-7 0,0 3-5 0,0-3-7 0,-2 4-5 0,2 3-3 0,3-1-1 16,-6-2 0-16,1 6-2 0,2-3-2 0,-3 4 1 0,3-1-1 0,-3 4 1 15,3-3-1-15,0 2 2 0,0 2-4 0,1-1-1 0,-1 3-1 0,1-3-2 16,2 1-4-16,1 1-2 0,0-1-4 0,1-1-2 0,-1-1-1 0,4 2-3 16,2-5-3-16,-2 1 1 0,3-1-1 0,0 1 0 0,-2-4-2 0,5 0 2 0,-2-3 0 15,2-1-2-15,1 1 2 0,-3-4 1 0,3 0 0 0,0 0-1 0,0 0 1 16,2-7-1-16,-2 3-2 0,0 0 1 0,0-3-2 0,-3 0-1 0,3 0-2 15,-1-3-2-15,1-1-2 0,-4 1-4 0,4-5-3 0,-6 6-1 0,2-6-2 16,3 1-1-16,-3 3 1 0,-2-2-2 0,1-1 0 0,-2-1 0 0,0 2 1 0,-1-1 0 16,-2-1 0-16,-1 6 3 0,3-6 2 0,-6 5 3 0,3 0 2 0,-1-1 3 15,-4 4-2-15,0 0 1 0,-2 0 1 0,2 3-1 0,-5-2 1 0,2 1-1 16,-3 3 1-16,0 2-1 0,0 0 0 0,-3 0 1 0,0 0-3 0,2 2 0 16,-5 3 0-16,5-3 1 0,-5 2 1 0,5 0 0 0,-5 3 1 0,5-4-1 15,1 4-4-15,-3 1-6 0,3-1-10 0,1-1-12 0,-1-2-16 0,4 6-16 0,2-3-16 16,-1 1-15-16,1-1-23 0,-1-1-26 0,5 1-55 0,-3 4-63 0,1-4-69 15,0 4-70-15,3-2-22 0,0-1-1 0,0 6 17 0,0-3 22 0,-1-2 27 16,1-1 31-16,0 2 29 0,0 1 32 0,0-7 39 0,0 5 41 0,0-1 57 0</inkml:trace>
  <inkml:trace contextRef="#ctx0" brushRef="#br0" timeOffset="106388.71">15448 10075 1 0,'-2'4'100'0,"2"-4"65"0,-3 3 42 0,3-3 36 16,-4 4 29-16,4-4 25 0,-2 0 23 0,-3-4 21 0,5 4 19 0,-2 0 17 15,0-3 18-15,2 3 16 0,-3 0-77 0,3 0-126 0,0-4-64 0,0 4-30 16,0 0-19-16,-1-3-11 0,1 3-12 0,0-8-5 0,0 8-5 0,0-2-4 15,0-3-3-15,0 5-3 0,1-2-1 0,2-2-3 0,-3 4-3 0,2-3-2 16,0 3-2-16,-2-4-4 0,5 4-1 0,-5-4-1 0,0 4-1 0,5-3 0 0,-1 3 1 16,0 0 1-16,0 0-1 0,1 0 1 0,-3 0 0 0,-2 0 1 15,4 0-2-15,3 0 1 0,-2 0-2 0,-3 0 1 0,2 0 0 0,1 0-1 0,0 0-1 16,-1 0 1-16,0 0-2 0,0 0-2 0,1 0-1 0,2 0 1 0,-3-4-2 16,3 4-2-16,-3-3 2 0,3 3-2 0,0-4 0 0,-1 4-3 0,1-4 0 15,2 1-3-15,-3 3 1 0,1-4 0 0,2 2-2 0,0-2 0 0,0 1 0 16,-2 3-5-16,1-4 1 0,-1 4-3 0,2-4-1 0,-3 1 0 0,4 3 0 15,-4-4-1-15,1 4 0 0,2 0-2 0,-3 0 1 0,1 0-3 0,-1 0 1 16,4 0-1-16,-4 0 2 0,1 0-1 0,2 0 1 0,-2 0 1 0,1 0 2 16,-1 0 0-16,0 0 1 0,1 0 3 0,-1 0 0 0,2 0-2 0,-3 0 3 15,4 0-1-15,-3 0 1 0,1 0 0 0,0 0 0 0,-1-3 0 0,3 3-1 16,-2 0-1-16,2 0 0 0,-5-4-4 0,2 4 1 0,3 0-2 0,-2 0-1 16,2-3-2-16,-3 3 2 0,1 0-2 0,-1 0 0 0,0 0 0 0,1 0-1 15,2 0 2-15,-5 0-4 0,2 0 3 0,3 0 1 0,-3 3-1 0,-2-3 0 16,5 0 0-16,-3 4-1 0,1-4 1 0,2 3 2 0,-5-3-2 0,2 4 1 15,3-4 1-15,-2 0-3 0,2 3 2 0,-5-3 0 0,5 4-1 0,-2-4 0 16,2 0-2-16,-2 0-1 0,2 4 0 0,-2-4 1 0,2 0-3 0,-2 0 1 16,0 3 0-16,4-3-2 0,-6 0-2 0,5 4 1 0,-4-4-1 0,4 0-2 15,-4 0 1-15,4 2 1 0,-2 2-1 0,-2-4 1 0,4 3-1 0,-5-3 1 16,4 4-2-16,-2 0 2 0,1-1-1 0,0 1 1 0,0 3-1 0,-3-3 2 16,4-1 2-16,-2 1 2 0,1 3-1 0,0-5 1 0,-2 6-1 0,4-5 1 15,-2 1-1-15,0 3 2 0,0 0 1 0,-3-3 0 0,5 3 0 0,-4-1 1 16,2-2 0-16,0 3 0 0,0 0-2 0,-1 0-1 0,2 0-2 0,-2-1 1 15,1 2 0-15,0 2-1 0,0 1 0 0,-3-4 0 0,4 3-1 0,-2 1 0 16,2-1 0-16,-4 1 0 0,0 0 2 0,4-1 0 0,-4 4 1 0,0-3-1 0,1 2 1 16,3-2-1-16,-4-1 2 0,0 1-2 0,1-1 2 0,-3 1-1 15,3 3 0-15,3-3 0 0,-5-2-1 0,1 2 2 0,1 0-3 0,-2 0 3 16,2 2 0-16,0-2-1 0,-3 0 4 0,3-2 0 0,3 2-1 0,-5 0 2 16,1 3 2-16,-1-3 0 0,2-1 0 0,3 4-1 0,-3-3 1 0,-2-2 0 15,2 2 0-15,0 0-2 0,3 0 0 0,-5 2-1 0,2-2-2 0,3-1-1 0,-3 1 0 16,-2 0-2-16,5-1 1 0,-2 0-2 0,2 1 0 0,-2 2-1 15,2-2 2-15,-5 0-4 0,8 0-1 0,-8 2-1 0,6-2 3 0,-4 3 1 0,4-3 0 16,-4 2 0-16,4-2 0 0,-1 0 0 0,-2 3-2 0,2-4 0 0,-2 4 1 16,0-3-1-16,2 2 1 0,-2-2 1 0,-1 3 3 0,3-3-1 0,-2-2-2 15,1 2 1-15,-3 0-1 0,1 0 2 0,2-5-2 0,-2 1 1 0,-1 4 1 16,1-4 0-16,0-3 0 0,-3 3 1 0,3 0-2 0,-3-5 0 0,3 2 0 16,-5 0 1-16,3-4-1 0,-1 7 0 0,-2-7 2 0,0 3-1 0,1-3 3 15,-3 0 3-15,0 0 3 0,0 0 3 0,2 4 4 0,-2-4 1 0,0 0 3 16,0 0-1-16,0 0 2 0,0-4-3 0,0 1 1 0,-5-4-2 0,5 3 0 15,-4-2-3-15,0-1 1 0,-1-4-6 0,1 4-1 0,-3-4-3 0,1-2-5 16,-1 2-3-16,0-3 1 0,-1 3-3 0,-2-2 1 0,2-2-1 0,-2 1 2 16,-1 1 1-16,3-2 3 0,-2 1 0 0,-1-3 5 0,3-1 0 0,-3 4 0 15,1-3 1-15,2-5 1 0,-2 6 0 0,2-6 1 0,1 2 0 0,-1-2 2 16,1-2-1-16,0 3 2 0,0-3 2 0,3-2-3 0,-3-1 0 0,6 3-1 16,-5-1-2-16,2-3-3 0,3 3 1 0,1 1 0 0,-6-5-2 0,6 2-1 15,0 3 0-15,-1-5-1 0,1 5 1 0,0-5-1 0,0 5-3 0,1 0-1 16,-1-1-1-16,3 1 0 0,0-1-1 0,-2 4 0 0,2 4-1 0,-2 0 1 15,5-5 0-15,-5 4 1 0,3 5 0 0,2-5-2 0,-2 1 1 0,3 3-1 16,-6 0 1-16,6 0-1 0,-3 0 2 0,3 0-2 0,-3-1 2 0,3 2-1 16,0-1 0-16,0 3 2 0,0-2-1 0,0 2 1 0,-2-3 0 0,2 0-3 15,0 3 2-15,2-3-1 0,-3 1 0 0,1-2 0 0,0 5-1 0,-3-5 2 0,3 2-3 16,0 2 2-16,-3-3-3 0,0 3-2 0,1-2 0 0,0 2-2 16,-3 1 2-16,0 0-1 0,1-1 0 0,-2 4 2 0,-1-4-1 0,0 4-2 0,0 1 0 15,0-1 1-15,-1 3-3 0,-2 0 0 0,1 1-2 0,0-1-1 16,-1 1 1-16,-1 3-4 0,-3 0-1 0,3 0 1 0,-3 0-3 0,0 0 1 0,-4 3 0 15,3 1 1-15,-3 3-1 0,0 0 3 0,-3 3-2 0,0-3 4 0,-1 4-1 16,-3 0 4-16,0 2 1 0,0-2 4 0,0 3 1 0,-1-1 0 0,-3 2 2 16,1 3-1-16,-1-4 2 0,0 3-1 0,-3 1 2 0,3-1 1 0,3 4 1 15,-3-4 2-15,-2 4 2 0,2-4 2 0,3 5 1 0,-2-4 0 0,4-1 0 16,-1 0 2-16,1 0 2 0,1-2-2 0,3 3 2 0,-1-5 1 0,1-2-1 16,2 3 2-16,0-3-1 0,4-2-2 0,-4 2-1 0,4 0-1 0,1-4-1 15,-3 4-1-15,4-5-2 0,1 1 0 0,-1 4-1 0,-1-8-1 0,1 5-1 16,3-1-1-16,0-5 1 0,0 6-1 0,-3-5 2 0,5 1-2 0,-2 3 1 15,2-4 2-15,-5 1-1 0,5 0 2 0,0-1-2 0,0-3 4 0,-4 4 3 16,4-4 3-16,0 2 0 0,0-2 5 0,0 0 0 0,-2 0 1 0,2 0-1 16,0 0-2-16,-7 0-2 0,3-2-4 0,-3 2-2 0,2-4-4 0,-1 1-3 15,-3-5-5-15,2 5-4 0,-1-4-4 0,-2 0-9 0,-1-3-5 0,0 3-7 16,0-1-6-16,-2-2-5 0,-3 3-6 0,4-1-4 0,-5 1-7 0,2-2-7 16,-3 5-7-16,0-3-6 0,0 0-6 0,-1-1-8 0,-2 5-6 0,-1-1-8 15,0 2-8-15,3 2-14 0,-5 0-16 0,1 0-24 0,1 0-25 0,-2 0-59 16,2 6-77-16,-1-3-73 0,-1 5-70 0,2-5-22 0,0 4 2 0,0 1 15 15,3-1 21-15,-4 0 28 0,1-5 31 0,0 2 35 0,2-4 41 0,0 0 46 0,0 0 50 16,0-6 68-16,2 1 76 0</inkml:trace>
  <inkml:trace contextRef="#ctx0" brushRef="#br0" timeOffset="107693.9">15639 11080 72 0,'-2'0'137'0,"2"3"40"0,-5 1 32 0,3-4 26 0,0 3 24 15,-3-3 19-15,5 0 17 0,0 0 18 0,-4 4 16 0,2-4 18 0,0 0 18 16,2 0-59-16,-5 4-102 0,3-4-49 0,-3 0-20 0,5 3-13 0,0-3-4 16,-4 4-4-16,4-4 0 0,0 0 2 0,0 0-1 0,0 0 1 0,0 0-2 15,0 0-2-15,0 0-5 0,0 0-6 0,0 0-5 0,0 0-6 0,0 0-7 16,4 0-7-16,1 0-4 0,-1 0-4 0,1 0-8 0,1-4-2 0,1 4-6 0,0-3-3 15,1 3-4-15,2-4-3 0,-2 0-4 0,1 1-5 0,2-1-4 0,1 1-7 16,-1-1-8-16,0 1-10 0,-3-1-16 0,3-2-18 0,0 2-22 0,0-3-31 16,1 3-35-16,-3 1-44 0,2-4-48 0,-3 0-100 0,2 3-120 15,-2 0-52-15,-1 2-16 0,3 2 2 0,-5-4 13 0,1 1 22 0,-2 3 27 0,-4 0 36 16,0 0 37-16,0 0 47 0,0 0 49 0,0 0 57 0,0 0 63 0</inkml:trace>
  <inkml:trace contextRef="#ctx0" brushRef="#br0" timeOffset="108262.17">15820 11514 12 0,'-4'0'138'0,"3"0"68"0,-5 0 50 16,2 0 40-16,-3-4 35 0,3 4 26 0,3 0 28 0,-5-4 23 0,2 4 23 16,0 0 23-16,1-2 24 0,3 2 23 0,-1 0-88 0,1 0-152 0,0 0-71 15,-5 0-32-15,5 0-18 0,0 0-12 0,0 0-8 0,0 0-6 0,0 0-3 16,0 0 2-16,0 0-2 0,2-5 0 0,2 3-3 0,1 2-5 0,1-4-5 15,1 4-5-15,3-3-6 0,1 3-6 0,-3-4-4 0,3 4-2 0,4-4 1 16,-1 1 0-16,0 3-1 0,1-7-3 0,0 3-2 0,2 0-6 0,1 1-4 16,-3-3-3-16,0-1-3 0,6-1-1 0,-6 1-1 0,3 0-5 0,0-4-3 15,0 2-3-15,-3-2-5 0,0 4-3 0,3-4-5 0,0-2-3 0,-3 5-3 16,2-2-4-16,-2-1-3 0,0 5-3 0,-1-5-5 0,-1 4-4 0,0-4-6 16,-2 4-7-16,0 0-9 0,0 1-11 0,-1-1-15 0,-2-1-15 0,1 1-25 15,0 4-26-15,-2-4-28 0,-1-1-32 0,1 6-39 0,0-5-51 0,-3-1-125 16,3 1-165-16,-3 4-68 0,3-4-20 0,-5-1 7 0,2 2 23 0,-4 3 31 15,0-5 37-15,0 1 42 0,-2 0 48 0,0 0 52 0,-5 1 53 0,3-1 63 16,-3 0 72-16</inkml:trace>
  <inkml:trace contextRef="#ctx0" brushRef="#br0" timeOffset="108986.56">15652 9397 2 0,'0'0'103'0,"0"0"68"0,0 0 47 0,0 7 37 16,0-7 33-16,0 0 23 0,0 0 17 0,0 0 19 0,0 0 18 16,0 0 22-16,0 0 25 0,0 0-17 0,0 0-42 0,3 0-73 0,-2 2-92 0,4-2-43 15,0 4-16-15,-1-4-12 0,3 0-6 0,-1 0 2 0,3 4 7 0,0-4 2 16,4-4 4-16,-2 4-1 0,3 0-9 0,1-4-4 0,1 2-1 0,1-2-5 15,1 1-3-15,0-1-5 0,3 0-1 0,-2 1-7 0,2-1-3 0,-2 1-4 16,3-1-5-16,-1 1-5 0,-2-1-6 0,3 4-4 0,-4 0-9 0,3-4-7 16,-2 2-7-16,-1 2-9 0,0 0-4 0,3 0-9 0,-6 0-5 0,0 0-5 0,1 0-2 15,-3 0-4-15,1 0 1 0,-1 0-8 0,0 0-4 0,-2 0-12 0,0 0-11 16,0 0-14-16,0 0-14 0,-1 0-20 0,-2 0-20 0,-1 0-22 0,2 2-26 16,-3-2-28-16,1 0-32 0,-2 0-81 0,1 0-97 0,-1-2-79 0,-5 2-64 0,4 0-17 15,-4 0 11-15,2-5 21 0,-2 3 28 0,-4-5 37 0,2 3 35 0,-5-3 43 16,-2 0 43-16,2-1 48 0,-1 1 53 0,-3-2 75 0</inkml:trace>
  <inkml:trace contextRef="#ctx0" brushRef="#br0" timeOffset="110694.25">19858 7355 80 0,'3'-3'165'0,"0"-3"53"0,-2-1 42 0,-1 3 36 0,0 0 29 16,0 4 22-16,0-3 21 0,0 3 19 0,0-4 20 0,0 4 20 0,0 0-13 15,-4 0-30-15,0 4-80 0,0-1-108 0,-2 5-58 0,1-1-32 0,-1 2-22 16,1 2-15-16,-2 4-9 0,-3-1-6 0,3 3-4 0,2-3-5 0,-5 3-5 15,2 1-8-15,-2 0-8 0,3-1-7 0,2-3-9 0,-2 3-6 0,-3-3-6 16,9 1-8-16,-6-6-13 0,3 2-15 0,1 0-15 0,0-4-18 0,3-4-17 16,0-3-15-16,0 4-25 0,0-4-34 0,6 0-55 0,-2-4-67 0,3-3-62 15,-2 0-55-15,5-4-18 0,-2 2 2 0,2-6 18 0,-2 1 24 0,3 1 31 16,3-2 29-16,-3-3 31 0,-1 5 32 0,1-1 41 0,0 0 44 0,-3 0 58 0</inkml:trace>
  <inkml:trace contextRef="#ctx0" brushRef="#br0" timeOffset="111385.45">19911 7373 1 0,'0'0'101'0,"0"0"72"0,0 0 50 0,0 0 41 16,-6 4 37-16,5 3 31 0,-6-3 33 0,3 3 27 0,-2-5 26 0,1 9 27 0,-6 0 26 15,1 0 23-15,2-2-70 0,-3 6-127 0,0-1-68 0,-2-1-44 16,5 2-25-16,-3-5-19 0,1 5-16 0,5-6-13 0,-5 6-14 0,3-4-14 0,2-4-11 16,-2 2-13-16,1-1-13 0,2-1-12 0,3-4-14 0,1 1-14 15,0-4-12-15,0 0-14 0,0 3-16 0,0-3-17 0,5-3-21 0,1 3-18 0,1-7-22 16,1 0-20-16,0-1-14 0,3 1-13 0,2-2-13 0,-2-2-10 0,0 0-13 16,1-2-8-16,2 2-12 0,0-3-8 0,-2 3-1 0,2-2 6 0,0 2 11 15,-2 4 16-15,-1-4 17 0,2 5 19 0,-5-1 27 0,0-1 31 0,-1 5 36 16,-3-1 34-16,3 4 33 0,-4 0 32 0,-3 0 30 0,3 7 31 0,-3-3 26 15,-6 3 24-15,5-1 21 0,-5 5 15 0,1 0 17 0,-2 0 14 0,0 2 0 16,-1 1-9-16,-2 1-17 0,-1-2-16 0,3 1-13 0,-3 1-12 0,-2 1-12 16,2-1-13-16,3 3-11 0,-2-5-13 0,-1-2-13 0,6 7-12 0,-2-9-14 15,0 2-8-15,3 0-14 0,-2-4-11 0,5 0-10 0,-2-1-13 0,3-2-15 16,0-4-13-16,0 0-23 0,4 0-23 0,3-4-26 0,0-2-22 0,0-1-26 16,1 0-21-16,3-7-43 0,2 4-49 0,-2-5-43 0,1-2-42 0,2 3-30 15,0-4-24-15,1 0-11 0,-1 2-4 0,-2-2 18 0,5 3 26 0,-5-2 39 16,4 3 44-16,-4 1 52 0,0-2 50 0,-1 5 64 0,0-5 64 0,-4 6 58 15,2 1 57-15,-2 5 51 0,-1-4 54 0,-1 3 50 0,-3 4 51 0,-2 0 42 0,0 4 39 16,0-1 23-16,-2 4 19 0,0 1-3 0,-2 1-9 0,-1 2-26 0,-2 0-34 16,1 7-37-16,-4-5-37 0,2 1-30 0,-2 3-27 0,-1 1-20 0,0 4-19 15,0-5-17-15,3 0-15 0,-3 0-14 0,1 1-12 0,2 0-9 0,-2-4-12 16,5 3-8-16,-2-2-8 0,3-6-8 0,-2 6-9 0,5-8-10 0,1 4-10 16,0-9-15-16,1 3-13 0,2-3-17 0,1-4-21 0,3 2-22 0,1-7-23 15,2 0-22-15,1-4-21 0,3-4-18 0,-3 2-12 0,1-5-12 0,5 0-13 16,-5 1-10-16,4-4-11 0,0 0-8 0,-1 0-8 0,0 4 6 0,-1-4 11 15,-3 6 19-15,4-2 24 0,-3-1 27 0,-1 9 30 0,0-6 26 0,-4 5 22 16,2 3 29-16,-5-1 30 0,0 8 32 0,1-2 34 0,-5 2 36 0,0 2 33 16,0 6 27-16,-5-1 20 0,1 3 15 0,-3 5 9 0,1-6 3 0,-3 9 0 15,0-1-2-15,-2-2 0 0,-1 6-6 0,1-4-10 0,0 4-12 0,0 0-12 16,-2-3-13-16,2 0-13 0,0 2-13 0,2-2-11 0,0-5-10 0,0 5-11 16,2-3-8-16,3-6-11 0,0 6-7 0,1-8-10 0,2-4-10 0,1 5-11 15,1-8-14-15,3 0-22 0,2-4-21 0,0 0-22 0,3-6-22 0,2-1-22 16,0 0-22-16,3-6-25 0,1-1-19 0,0 2-18 0,1-2-16 0,0 1-12 15,-1-5-7-15,3 4-5 0,-3 1 5 0,1-4 9 0,-3 8 15 0,1-2 14 16,-1 1 19-16,-4 3 22 0,2 2 26 0,-2 1 30 0,-2 5 38 0,-6 3 37 16,-1 0 39-16,5 0 35 0,-5 7 31 0,0 0 26 0,-5 3 18 0,1 1 20 15,0 3 17-15,-5-3 12 0,-2 6 13 0,2 0 9 0,-2 0 4 0,-3 5-1 16,3-4-10-16,-2-1-13 0,2 1-21 0,2-2-21 0,-2 6-21 0,2-4-17 0,-2-5-16 16,4 1-15-16,0 1-19 0,1-5-20 0,1 0-30 0,1-3-32 15,2 1-35-15,2-1-35 0,0-1-43 0,0-2-45 0,2-1-71 0,2-3-88 0,-4 0-95 16,5 4-102-16,1-4-38 0,1-4-7 0,0 4 11 0,0-3 21 0,-3-1 34 15,3-2 40-15,-3-1 43 0,1-1 47 0,-1 1 52 0,1-3 56 0,-3 2 72 16,0-1 78-16</inkml:trace>
  <inkml:trace contextRef="#ctx0" brushRef="#br0" timeOffset="112053.52">20597 7822 18 0,'4'-8'151'0,"-1"1"72"0,-2 0 53 0,2 0 42 0,-3 1 35 16,0-1 29-16,0 3 27 0,0 0 20 0,0 1 24 0,-3-4 23 0,3 7 22 15,-1 0 19-15,1 0-103 0,0 0-172 0,0 0-87 0,-6 0-39 0,5 3-26 16,-3 1-15-16,-2 3-8 0,2 0-11 0,0-1-2 0,0 5-1 0,-3 0-4 16,0 3-4-16,0 0-4 0,0 0-4 0,2 0-1 0,-2-1 0 0,-3 5-3 15,3-3-1-15,2 2-3 0,-2-3-3 0,3-3-2 0,-3 2-3 0,1-2-6 16,5-1-8-16,-2-2-9 0,2-1-12 0,1-5-8 0,0-2-11 0,0 0-18 15,1 0-21-15,3-2-24 0,3-5-27 0,0-1-26 0,3-2-23 0,-5-1-25 16,6-2-31-16,2-2-41 0,-2-3-47 0,1-2-38 0,-1 2-32 0,6-2-18 0,-6 2-13 16,1 1 12-16,-1-1 24 0,0 0 41 0,2 5 48 0,-8-2 52 0,5 5 53 15,-3 0 60-15,0 3 61 0,-3 0 66 0,-3 3 65 0,2 0 59 0,-3 4 56 16,0 0 52-16,0 0 51 0,-3 8 38 0,-1-5 33 0,-3 8 16 0,3-5 8 16,-3 5-9-16,0-1-14 0,-4 5-32 0,4-2-35 0,-4 1-35 0,3 1-29 15,0-2-24-15,-5 1-15 0,8 1-15 0,-5-6-18 0,2 6-12 0,1-4-15 16,3 3-11-16,-3-4-13 0,3-3-14 0,-2 0-12 0,5 0-11 0,-2 0-14 15,3-3-12-15,0-4-12 0,0 2-17 0,0-2-19 0,4 4-23 0,-4-4-29 16,6-4-37-16,-1 4-44 0,2-2-58 0,0-2-63 0,0-3-102 0,1 3-118 0,2 1-47 16,1-4-13-16,0 3 7 0,0 1 17 0,-3-5 24 0,5 6 30 0,-2-3 39 15,0 5 43-15,0-2 52 0,-3-2 55 0,3 1 65 0,-1 3 71 0</inkml:trace>
  <inkml:trace contextRef="#ctx0" brushRef="#br0" timeOffset="112404.6">20892 7926 37 0,'-2'7'189'0,"-4"0"85"0,1 0 58 0,-1 1 44 0,-4 1 34 15,4-1 28-15,-3 6 26 0,0-3 21 0,0 2 26 0,1 1 23 0,-2 1 23 0,2 1 25 16,-2 2-125-16,4-1-203 0,0-2-104 0,-1 2-54 0,3-2-28 16,-3 2-13-16,3-3-7 0,-2-1-6 0,5-2-5 0,-5 3-5 0,6-6-13 0,0 1-14 15,0-2-18-15,0 1-16 0,3-1-14 0,0-4-12 0,-2 1-13 0,5-4-14 16,-2 0-16-16,3 0-20 0,-2-4-17 0,2 1-17 0,0-1-12 0,2-3-6 15,0 0-1-15,-1-3 6 0,4-1 6 0,-1 1 10 0,-2-1 8 0,0-2 7 16,2 2 15-16,-2 0 12 0,-1 4 21 0,-1-3 24 0,0-1 22 0,-3 8 26 16,1-1 26-16,-3 1 28 0,-2 3 24 0,0 0 21 0,4 3 17 0,-4 1 16 15,0-1 11-15,0 8 12 0,-2-5 10 0,0 5 8 0,-2 0 10 0,-3 3 5 16,5 0 4-16,-5 3 3 0,1-2-5 0,-1 2-9 0,0-3-14 0,0 4-13 16,3-5-11-16,-3 1-11 0,3 1-11 0,0-5-12 0,1 4-10 0,-1-7-11 15,1 0-13-15,3-1-12 0,-1-2-11 0,1-4-12 0,1 4-18 0,-1-4-21 16,0 0-25-16,5 0-26 0,0-4-31 0,1-2-33 0,1-1-38 0,-1-1-44 15,1 1-84-15,2-3-104 0,-3 2-84 0,4-1-69 0,-2-2-23 0,1 0 1 16,0 0 21-16,0 4 28 0,-4-2 36 0,-1 1 42 0,0-2 46 0,1 2 48 16,-3 5 56-16,-2-3 60 0,0-1 79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08T07:55:47.760"/>
    </inkml:context>
    <inkml:brush xml:id="br0">
      <inkml:brushProperty name="width" value="0.05292" units="cm"/>
      <inkml:brushProperty name="height" value="0.05292" units="cm"/>
      <inkml:brushProperty name="color" value="#FF0000"/>
    </inkml:brush>
  </inkml:definitions>
  <inkml:trace contextRef="#ctx0" brushRef="#br0">7004 8101 51 0,'0'0'113'15,"0"0"32"-15,0 0 25 0,0 0 23 0,0 0 23 0,0 0 23 0,0 0 23 16,0 0 21-16,-3-4 18 0,3 2 18 0,-2-3 19 0,0 3-51 0,2-2-91 15,-3-3-39-15,3 3-12 0,-1-3-3 0,1 4 4 0,-3-5-4 0,3 1-2 0,-2 1-8 16,0-5-5-16,2 8-3 0,0-8-4 0,0 4-3 0,-3 1-3 16,3-1-5-16,0-1-4 0,0 1-6 0,0 0-6 0,-2 4-7 0,2-1-5 0,-2 0-6 15,2 2-1-15,0 2-2 0,0-4 0 0,0 4 0 0,-2-3-4 16,2 3-3-16,0 0-5 0,-5 0-7 0,5 0-7 0,-4 0-6 0,0 3-8 0,-3 1-3 16,4-2-3-16,-3 6-6 0,0-1-3 0,-1 0-6 0,0 4-3 0,-2-2-2 15,3 6-3-15,-4 3 3 0,3-2 1 0,-1 6 6 0,1-4 6 0,-1 6 2 16,1-4 4-16,0 2 1 0,0 2-1 0,0 1-2 0,3-5-1 0,3 6-3 15,-5-6-2-15,2-2-3 0,4 2-5 0,0-2-3 0,0 0-3 0,0-4-8 16,3-4-8-16,-2 5-4 0,5-8-6 0,-5-1-5 0,3-3 0 0,3 5-2 16,-3-8 1-16,3 0-4 0,0-4-2 0,0 0-7 0,1-3-5 15,2 1-7-15,-2-5-8 0,2 1-4 0,-2-5-5 0,1 2-4 0,0-5-4 16,0 0-2-16,-3 1-2 0,4-1-1 0,-4 2 0 0,1-2 2 0,-1-3 4 0,1 7 8 16,-3-4 8-16,-1 1 10 0,1 3 10 0,-1-1 16 0,-2 2 12 0,2 2 15 15,-3 1 16-15,0 2 13 0,0 1 14 0,0 1 12 0,-3 3 12 0,3-1 7 16,0 4 10-16,-1-4 7 0,1 4 2 0,-3 0 5 0,3 0 1 0,0 0-2 15,0 0-5-15,0 0-6 0,-4 0-8 0,4 0-11 0,-3 4-10 0,2 0-12 16,1-1-8-16,-3 1-7 0,3 3-9 0,0-1-4 0,0 5-5 0,0-4-3 16,0 4-1-16,3-2-3 0,-2 6 0 0,-1-5 0 0,3 5 3 0,1-2-1 15,-1-2 2-15,-2 3-2 0,2-4-1 0,1 1-5 0,1 3-3 0,-1-3-7 16,1-2-7-16,-1-1-12 0,3-1-11 0,-3 3-15 0,3-2-19 0,0-6-25 16,-1 3-26-16,1 1-27 0,-1-6-23 0,3 0-46 0,-2 0-52 0,2 0-88 15,-2-4-99-15,4 2-38 0,-2-5-4 0,-1-1 12 0,1-2 21 0,3-1 29 16,-6 0 35-16,3 2 37 0,0-2 43 0,-3 0 41 0,4 0 42 0,-6 2 57 0,0-2 63 15</inkml:trace>
  <inkml:trace contextRef="#ctx0" brushRef="#br0" timeOffset="432.05">7250 8035 29 0,'0'-4'137'15,"-3"-3"61"-15,2 4 46 0,-2-4 40 0,1 3 34 0,-3 0 35 0,1 2 28 16,0-2 28-16,0 1 23 0,1 3 24 0,3 0 9 0,-2-4-2 0,2 4-75 16,0 0-119-16,-5 0-66 0,5 0-34 0,0 0-23 0,0 0-15 0,-2 0-16 15,0 4-13-15,-1-1-13 0,3-3-6 0,0 4-4 0,0 2-7 0,0-2-4 16,0 3-4-16,0 3-9 0,0-2-5 0,3 5-6 0,-1-2-5 0,0 3 0 15,-2-1 0-15,5 2 0 0,0 2 1 0,-4 0-1 0,4 5 3 0,-3-4-1 16,5 2-2-16,-3 2 0 0,0 2-2 0,3 1-2 0,0 2-2 0,-3-2-3 16,3 3-1-16,0 0-4 0,-3-1-2 0,3 2-7 0,-3-1-2 0,3-3-3 15,-3-1-4-15,3 0-3 0,-3-6-1 0,0 2-2 0,-1-2-2 0,1-3-2 16,2-1 1-16,-5-4-2 0,3-3 3 0,-4 4 3 0,3-8 3 0,-3-3 3 16,0 0-1-16,0 0-3 0,0 0-7 0,0-7-7 0,-3 0-7 0,2 0-9 0,-3-8-8 15,-2 2-10-15,2-9-8 0,1 2-10 0,-2-5-10 0,-1 1-10 16,1-7-9-16,-2 2-9 0,0-2-3 0,0 0-1 0,0-4 5 0,3-1 3 0,-3 1 7 15,0 0 9-15,3 1 8 0,2 1 13 0,0-1 11 0,-1 2 12 16,6 1 14-16,-1-1 8 0,0 8 12 0,1 0 9 0,1-1 10 0,0 8 2 0,1-1 5 16,0 7 2-16,-1 0 1 0,0 4 5 0,3 5 0 0,-3-2 3 0,0 4 5 15,3 4 4-15,0-2 1 0,-3 3 3 0,3 1 1 0,-3 5 3 0,3-4 3 16,-3 7 2-16,3 0 6 0,-3 0 8 0,-1 0 4 0,1 3 2 0,0 1 1 16,-4-1 0-16,3 4-3 0,-3 1-4 0,0-5-5 0,0 4-3 0,0 0-5 15,0-3-5-15,-3 2-3 0,2-2-6 0,-2 2-5 0,-1-2-6 0,1-1-4 16,2-2-5-16,-3 2-5 0,1-2-7 0,-1-2-8 0,0-2-13 0,1 0-12 15,-1-2-17-15,-2-1-20 0,2-5-22 0,0 1-27 0,1-4-32 0,-2 0-36 16,-1-4-35-16,1 1-40 0,-1-1-92 0,2-6-114 0,0-1-70 0,1 1-38 16,-1-5-4-16,4-2 14 0,-2 0 27 0,2 0 35 0,0-1 38 0,0-6 45 0,2 6 48 15,-2-6 50-15,0 2 55 0,0 2 54 0,3-5 84 0</inkml:trace>
  <inkml:trace contextRef="#ctx0" brushRef="#br0" timeOffset="1319.25">7432 7552 102 0,'4'-11'200'0,"-1"4"66"0,0 0 49 16,-2 1 40-16,-1-1 30 0,3 3 29 0,-2 0 23 0,-1 4 24 0,0 0 22 0,0 0 23 16,0 0 27-16,0 0-67 0,0 0-123 0,0 8-91 0,0 1-78 0,0 2-39 15,-1 3-17-15,1 3-7 0,-3 1-2 0,3 7-2 0,0 3 1 16,-1 0-1-16,1 6-6 0,0 6-6 0,0-2-8 0,-3 0-7 0,3 8-8 0,3-4-7 16,-3 3-8-16,0-3-8 0,1 0-6 0,2 0-8 0,-2-3-7 15,2-1-3-15,4-3-7 0,-3-6-2 0,0-2-6 0,2-3-4 0,-2-2-9 0,0-4-9 16,3-5-10-16,-3-2-8 0,0-4-6 0,0 0-8 0,3-3-7 0,-4-4-8 15,1 0-9-15,0-8-14 0,2 5-12 0,-2-8-11 0,-3 0-10 0,5-2-6 16,-2-5-2-16,-1-2-1 0,-2-2 3 0,3-2 1 0,-1-1 4 0,0-3 6 16,-2 3 4-16,2 1 11 0,-2-3 9 0,2 2 15 0,0 4 17 0,-2 0 17 15,2 0 13-15,-2 7 11 0,2-4 10 0,-3 8 4 0,3-1 1 0,-2 8 6 16,2-4 5-16,0 3 5 0,-3 4 7 0,0 0 5 0,1 4 7 0,3-1 3 16,-1 1 2-16,1 7 5 0,0-4-1 0,-1 3 3 0,1 4 3 0,-1-3 7 15,-2 2 4-15,5 5 3 0,-5-4 0 0,5 3-2 0,-5 1-3 0,2 0-6 16,-2-1-7-16,5-3-6 0,-5 3-6 0,3-3-6 0,-1-3-4 0,1 2-9 15,1-2-7-15,0 0-15 0,-1 0-14 0,0-4-12 0,0-1-16 0,2-3-13 16,-1 5-16-16,1-8-13 0,0 3-17 0,0-3-18 0,-1-3-16 0,1-1-13 16,1-3-8-16,3 1-7 0,-4-1-5 0,3-4-2 0,-1-3-2 0,-1 4-7 15,0-5-8-15,0 1-3 0,1 1 2 0,-1-5 10 0,0 4 17 0,0-3 25 16,-1 2 32-16,-1-3 25 0,-1 5 30 0,3-1 25 0,-3-4 25 0,1 5 26 16,-3-2 27-16,2 1 31 0,-1 1 36 0,-3 2 25 0,2 0 21 0,0 0 16 15,-2 2 10-15,0 2 0 0,-2-1-1 0,0 1-5 0,2 4-8 0,-3-1-9 16,3 0-5-16,-4 4-12 0,4 0-12 0,-2-3-12 0,2 3-10 0,-5 0-9 15,1 3-8-15,-1-3-8 0,1 4-9 0,-1 0-7 0,-1 3-8 0,1 0-9 16,1-3-7-16,-3 5-8 0,3 2-5 0,-3 0-5 0,3 7 0 0,-1-5-2 16,1 1-2-16,-1 4 0 0,1-1-2 0,1 1 1 0,2-1-2 0,-2 1 0 0,1 0-5 15,0-1 0-15,2-3-7 0,0 0-5 0,2 0-10 0,0-4-8 16,1-3-9-16,-2 1-8 0,4-1-8 0,0-5-6 0,-1 2-6 0,0-4-7 0,3-4-8 16,-3 2-14-16,3-5-12 0,0-1-10 0,2-2-12 0,-3-1-8 15,1-2-5-15,2-2-2 0,0-3-1 0,-2 2 6 0,1-2 3 0,-1 1 5 0,0-1 5 16,-1 0 11-16,-1 5 11 0,1-2 12 0,-1 1 14 0,-1 8 9 0,1-5 7 15,-3 4 15-15,3 3 15 0,-3 1 17 0,-2-1 14 0,0 4 15 0,0 0 12 16,0 0 11-16,4 4 8 0,-2-4 7 0,1 3 4 0,-1 1 7 0,0-1 3 16,0 1 11-16,-2 0 5 0,2 3 1 0,1-5-4 0,-1 2-4 0,-2 0-9 15,2-4-10-15,0 3-10 0,0 1-9 0,1-4-7 0,-3 0-6 0,2 3-5 16,-2-3-2-16,6-3-3 0,-1 3-7 0,-3-4-9 0,5-3-9 0,-3 3-11 16,3-5-7-16,-3 1-8 0,3-2-7 0,0-1-11 0,-3-2-5 0,5-2-8 15,-2 1-10-15,-2 1-11 0,1-2-9 0,-1 1-9 0,-1 1-2 0,0-2 0 16,0 5 6-16,1-5 5 0,0 6 6 0,-4-6 6 0,5 5 8 0,-5 2 8 15,-1 1 9-15,3 1 13 0,-2 3 12 0,-1-1 12 0,0 4 13 0,0 0 14 16,0 0 11-16,0 0 11 0,0 0 10 0,0 0 11 0,0 0 10 0,0 0 9 16,0 7 6-16,-1-3 7 0,1 3 2 0,0 3 2 0,0-3 0 0,0 3 1 15,0 5-1-15,1-5 2 0,-1 4-3 0,3 0-1 0,0 0-1 0,-2 0-5 16,4 4-4-16,-3-5-3 0,1 1-5 0,-2 1-4 0,5 2-4 0,-5-3-6 16,2 0-3-16,-2 0-5 0,5 0-3 0,-5 0-7 0,2 0-5 0,-2 0-4 15,2 0-3-15,-3-1-5 0,4-2-5 0,-4 4-5 0,0-6-1 0,3 2-2 16,-3 0-2-16,0-1 0 0,-3 1-4 0,3-5 1 0,-1 2 0 0,-2-1-3 0,3 0 1 15,-3 0-1-15,-1-3-5 0,3-1-3 0,-5 1-14 0,2 2-12 16,0-6-20-16,0 4-22 0,-1-4-25 0,-1 3-28 0,0-3-33 0,1 0-38 0,-1-3-45 16,0 3-46-16,0-4-110 0,1-2-135 0,0 2-54 0,-1-3-13 15,1 0 12-15,4 0 25 0,-4 0 34 0,0-3 38 0,3-1 43 0,2 0 46 0,-5-3 50 16,5 1 54-16,-1 2 59 0,-2-7 64 0</inkml:trace>
  <inkml:trace contextRef="#ctx0" brushRef="#br0" timeOffset="1495.29">8169 7660 65 0,'3'4'176'0,"0"3"71"0,-2 0 51 0,2 4 46 16,0-2 41-16,-3 6 37 0,0-5 34 0,1 5 28 0,-1 2 27 0,3 0 24 15,-3 4 20-15,1-3-56 0,-1 6-104 0,3-3-102 0,1 3-103 0,-4 2-55 16,4-6-31-16,-1 5-30 0,1-4-29 0,0 0-33 0,-1 0-36 0,4 0-42 16,-3-4-44-16,3 1-47 0,1-4-47 0,-1-1-109 0,0 2-136 0,3-5-58 15,-2-2-19-15,0-1 1 0,2-1 13 0,-2-2 22 0,2-4 27 0,-2 0 38 16,-1 0 39-16,3-4 50 0,-5 0 54 0,5-2 56 0,-3-1 61 0</inkml:trace>
  <inkml:trace contextRef="#ctx0" brushRef="#br0" timeOffset="1830.37">8492 7849 24 0,'-4'0'166'0,"4"0"83"0,-4 0 61 0,-3 0 52 16,0 0 38-16,0 0 38 0,-1 4 33 0,1-4 34 0,-2 3 31 0,0-3 32 15,1 4 26-15,-2 0 27 0,2-1-109 0,-2 3-183 0,2-2-98 0,-2 3-54 16,2 0-34-16,0 0-19 0,-2 1-14 0,3 1-13 0,0 2-11 0,2 0-13 15,-1-1-13-15,2 1-13 0,0-1-9 0,1 1-9 0,3 3-9 0,0-3-6 16,3-1-10-16,0-3-13 0,-2 3-14 0,6-2-12 0,-3-1-16 0,3-5-15 16,1 2-13-16,2-1-14 0,-2-3-13 0,3-3-17 0,0 3-17 0,2-6-15 15,-2 2-15-15,1-7-17 0,-1 4-9 0,0-3-3 0,0 0 1 0,1-1 1 16,-3-3 5-16,-1 3 9 0,2 1 10 0,-2-1 10 0,-1 1 15 0,-3 3 15 16,3-3 19-16,-4 3 23 0,1 0 21 0,0-1 25 0,-1 5 18 0,-1-1 16 15,-2 1 18-15,0 3 18 0,0 0 23 0,0 0 20 0,0 0 20 0,4 0 17 16,-2 3 15-16,1 1 11 0,-3 3 6 0,2-3 6 0,0 3 0 0,0 0 1 15,0 3 3-15,3-3 3 0,-3 3-4 0,2 5-5 0,-1-9-13 0,-3 5-15 16,4-1-16-16,1 1-13 0,-3-5-15 0,-2 2-12 0,4-1-11 0,-1 0-17 16,-1-4-17-16,0 1-19 0,0-4-27 0,-2 0-34 0,0 0-38 0,5 0-44 15,-3-4-125-15,0 1-162 0,0-4-72 0,1 0-26 0,-3-3-3 0,0-1 9 0,0 0 19 16,-3-3 25-16,-1-3 29 0,-1-1 34 0,1 0 44 0,-5-2 47 0,0 2 60 16,-2-6 65-16</inkml:trace>
  <inkml:trace contextRef="#ctx0" brushRef="#br0" timeOffset="2012.41">8030 7220 59 0,'-4'2'230'15,"-1"2"93"-15,0 0 70 0,1-4 56 0,-3 0 44 0,3 0 40 0,0 0 32 16,-1 0 30-16,0-4 25 0,4 4 21 0,-2-4 17 0,3 4 19 0,0 0-152 0,0 0-247 16,0 0-128-16,0 0-65 0,0 0-50 0,0 0-44 0,-2 0-43 15,2 0-44-15,0 0-50 0,0 0-56 0,0 0-101 0,-5 0-117 0,5 0-90 0,0 0-68 16,0 0-24-16,-4 0-1 0,-3 0 15 0,5 4 24 0,-4-4 35 0,-1 0 43 15,0 0 48-15,-1-4 56 0,-2 2 64 0,2-3 66 0,-3 3 89 0</inkml:trace>
  <inkml:trace contextRef="#ctx0" brushRef="#br0" timeOffset="55877.25">9388 13114 89 0,'0'-4'152'0,"-2"-3"41"0,-1 0 32 0,1 3 29 0,0 1 25 16,0-1 23-16,-1-3 23 0,1 3 24 0,0 2 21 0,2 2 22 0,0 0 18 16,-4-4-68-16,4 4-120 0,0 0-57 0,0 0-27 0,0-3-16 0,0 3-14 15,0 0-11-15,0 0-9 0,0 0-12 0,0 0-9 0,0 0-11 0,0 0-9 16,0 0-5-16,0 0-5 0,0 0-5 0,4 3-3 0,-4-3-2 0,4 4-1 16,-1-2-2-16,1 5 3 0,1-3 1 0,-1 3 0 0,1 4 5 0,1-4 2 15,-1 4 4-15,1 2 0 0,1-2 2 0,0 7 0 0,-1-5-1 0,1 5-2 16,-1 3-1-16,1 0-3 0,0-1-1 0,0 6-3 0,-1-2 0 0,-1 1-1 15,1-1-2-15,-1 1-3 0,2-1-3 0,-6 0 0 0,4 1-3 0,0-5 0 16,-3 2-3-16,2-4-1 0,-2-1-1 0,1-3 0 0,-1-3-1 0,-2 2 1 16,2-6 1-16,-2 0 4 0,3-3 2 0,-3 3 9 0,0-7 1 0,0 0 4 15,0 0 0-15,0 0-1 0,0 0-1 0,0 0-1 0,-5-3-3 0,0-1-2 16,1 0-4-16,-3 1 0 0,3-4-6 0,0 0-3 0,-3-1-7 0,0-1-8 16,0-2-8-16,1 0-4 0,-1-2-3 0,1 2-1 0,-1-7-3 0,2 5 2 15,-1-5-2-15,1 4 2 0,-1-3-2 0,1 2 1 0,1-2 1 0,1 0 1 16,-1-1 0-16,2 1 2 0,0-1 0 0,-3 4 2 0,3-3-2 0,0-1 1 0,0 0 2 15,-1 1-3-15,-1-1 2 0,2 1 2 0,-1 3-1 0,1-4 1 16,-2 1 0-16,4-1 0 0,-3 5-2 0,-1-5 3 0,4 4 1 0,-4 3 0 0,4-2 3 16,0 2 1-16,-3 0 0 0,3 0 2 0,0 5-1 0,0-1 2 15,0 0-2-15,0 0 0 0,0 3 2 0,0 1-3 0,0-1 0 0,0-2-2 0,3 6 0 16,-3 0-2-16,0-7 1 0,4 7-2 0,0-4-1 0,-1 4 1 0,1-4-1 16,1 4 2-16,1 0 0 0,1 0 2 0,0 0-1 0,-1 0 3 0,1 0 2 15,2 4 0-15,-3-4 2 0,3 4 1 0,3-1 2 0,-6 1 0 0,3 2 1 16,0 1 2-16,-3-3 1 0,4 3-2 0,-4 0 2 0,-1 0 0 0,1-1 1 15,-1 5-1-15,2-4 2 0,-6 0 1 0,4 1 0 0,0-1 3 0,-4 2 0 16,-1-1 2-16,3-1 1 0,-1 4 0 0,-2-4 0 0,0 0 2 0,0 3-1 16,0-3 1-16,-2 3-1 0,-1-2 0 0,2 1-2 0,-2-1 0 0,-1-1-1 15,1 0-1-15,-1 4-1 0,0-4-1 0,-1-1 1 0,1-2-3 0,-1 3 2 16,3-4-3-16,-3 4-3 0,-1-3-3 0,1 0-10 0,1-1-15 0,-3-3-15 16,3 4-19-16,0-4-23 0,-5 0-25 0,4 0-31 0,-2 0-30 0,1 0-74 15,-1-4-94-15,1 4-72 0,-3-3-57 0,4-1-16 0,-1 4-1 0,-1-4 21 16,0 1 26-16,1-1 31 0,-1 1 34 0,2 3 38 0,-3-4 41 0,1 1 46 0,0 3 48 15,1-4 70-15</inkml:trace>
  <inkml:trace contextRef="#ctx0" brushRef="#br0" timeOffset="56394.12">9174 13061 2 0,'3'-7'112'0,"-3"7"68"16,-3-4 46-16,3 1 36 0,-4 3 30 0,2 0 28 0,-3-4 25 0,1 4 26 15,0 0 22-15,0 0 21 0,-2 0 18 0,2 0 15 0,3 0-80 0,-5 4-142 16,2-1-72-16,0 1-38 0,0 3-18 0,-2-3-12 0,2 3-7 0,0-1-7 16,0 5-8-16,0-4-7 0,1 4-7 0,-1-2-3 0,1 6-4 0,0-5 0 15,-1 1-2-15,4 2-1 0,-1-2-4 0,1 3-2 0,0-3-5 0,1-1-7 16,-1 1-2-16,4-4-4 0,-4 0-4 0,3 0-1 0,1-1-5 0,2-2-2 0,-1-1-3 16,1 1-3-16,-2-4 0 0,0 0-3 0,4 0-2 0,-1-4-3 15,-1 1-3-15,-1-3-4 0,5 2-2 0,-3-7-4 0,-1 4-4 0,0-3-3 0,1 0-2 16,0-1-1-16,1-3-2 0,-2 3-2 0,0 1-1 0,-1-4 2 15,1 3 0-15,-4 4-1 0,2-4 3 0,-1 5 3 0,1-1 0 0,-1 0 2 16,-2 0 0-16,2 7 3 0,-3-4 0 0,0 4 6 0,0 0 4 0,0 0 4 0,0 0 4 16,4 0 4-16,1 4 4 0,-3-4 4 0,1 3 4 0,-2 1 5 0,2-1 4 15,1 5 6-15,0-5 6 0,-1 3 3 0,1 1 3 0,1 1-2 16,0-1-1-16,1 0-2 0,-1 0-1 0,-1-3-4 0,3 3-3 0,-1-1-3 0,1 1-4 16,2-3-3-16,-1-1-8 0,2 1-7 0,-2 3-10 0,3-7-14 15,0 4-14-15,1-4-15 0,1 3-20 0,-2 1-19 0,2-4-36 0,1 0-44 0,-1 0-69 16,3 0-75-16,-3 0-51 0,0-4-40 0,-2 1-6 0,5-1 7 0,-5 0 17 15,0 1 23-15,-2-4 28 0,-1 0 29 0,2-3 34 0,-3-1 35 0,-1 0 48 16,-1 1 51-16,1-5 63 0</inkml:trace>
  <inkml:trace contextRef="#ctx0" brushRef="#br0" timeOffset="57233.31">9543 12673 11 0,'-2'-4'139'15,"-3"-3"77"-15,4 3 55 0,-2 1 40 0,1-1 33 0,-3 4 24 0,5 0 23 16,0 0 20-16,0 0 19 0,0 0 20 0,0 0 21 0,-1 0 17 0,1 4-89 15,1 3-159-15,2 0-82 0,-1-3-48 0,3 5-24 0,-4 2-8 0,4 0-3 16,-3 3 0-16,5 3 3 0,-3-3 2 0,0 1 0 0,3 2 0 0,-2 0-3 16,1 0-2-16,1 5-6 0,-3-4-4 0,3-1-7 0,3 1-6 0,-6-2-5 15,3-1-8-15,-1 3-5 0,0-5-4 0,1-2-4 0,0 3-6 0,-3-7-4 16,3 3-7-16,0-3-3 0,-3-3-5 0,3 3-4 0,0-7-5 0,-3 3-4 16,0-3-5-16,0-3-4 0,3 3-6 0,-1-7-9 0,-5 3-6 0,3-3-10 15,2-3-5-15,-2 3-8 0,-3-7-1 0,5 3-6 0,-5-2 0 0,3 2-1 16,-1-3 3-16,0 3 0 0,-2 1 2 0,2-4 5 0,0 7 2 0,-2-4 5 0,2 5 6 15,-2-1 4-15,5 3 6 0,-5 0 7 0,2 1 5 0,1 3 4 16,0 0 7-16,2 3 1 0,-2 1 6 0,0 0 3 0,3-1 2 0,-3 3 4 0,3-2 3 16,0 7 5-16,0-4 3 0,-2 0 3 0,2 4 2 0,-3-5-1 15,3 1 2-15,0 4-3 0,-3-4 1 0,3 4-2 0,-3-4-5 0,3-1-2 0,-3-2-6 16,3 3-8-16,-1-4-12 0,-1 1-13 0,1-1-16 0,-2-3-17 0,0 4-14 16,3-4-20-16,0-4-16 0,0 4-28 0,-3-3-31 0,3-1-42 0,-2 1-43 15,2-4-30-15,-2 3-20 0,1-2-8 0,0-1 4 0,-1-4 11 0,2 4 16 16,-3-4 20-16,2 4 22 0,-2-3 30 0,-2-1 33 0,0 1 41 0,2 3 44 0,-4-3 57 15,3-1 65-15,-3 0 53 0,0 4 47 0,0-4 39 0,0 2 34 16,-3 1 29-16,3-2 27 0,-4 3 25 0,4-1 19 0,-2 1 8 0,0 1 5 0,-1-1-8 16,-1 0-6-16,1 3-25 0,2 1-33 0,-2-1-29 0,-1 4-25 15,1-4-23-15,-1 4-19 0,4 0-17 0,-1 0-17 0,-5 4-17 0,2-4-15 0,0 4-9 16,1-1-9-16,-1 4-7 0,1-3-3 0,-1 3-3 0,3 4 0 0,-5-5-3 16,5 5 0-16,-2-4 0 0,2 4 0 0,1 2 2 0,-3-2-1 0,0-4 0 15,3 4-1-15,0 2-4 0,0-6-3 0,3 4-6 0,-3 0-5 0,3-4-7 16,-2-1-7-16,2-3-7 0,-2 5-8 0,5-5-8 0,-2-3-8 0,0 4-7 15,0-4-8-15,1 0-9 0,0-4-6 0,2 4-9 0,-3-3-4 0,3-5-7 16,-2 5-5-16,2-3-4 0,0-1-1 0,-3-4-1 0,3 4 0 0,0-4 2 16,0 5 3-16,-3-1 4 0,5-4 5 0,-4 4 5 0,-1 0 5 0,0-1 7 15,3 6 5-15,-3-5 7 0,1 3 7 0,-1-3 5 0,1 3 4 0,-1 1 6 16,0 3 1-16,1-4 4 0,0 4 3 0,-1-3 2 0,0 3 1 0,1 0 4 16,-3 0 1-16,-2 0 3 0,4 0 2 0,-4 0 1 0,7 0 4 0,-3 0-1 15,-4 0 3-15,3 0 2 0,1 0-1 0,-1-4 3 0,-1 4 0 0,0 0-1 16,2-4 0-16,1 2-1 0,-3-3-5 0,0 3-4 0,0-2-4 0,1 1-5 15,1-5-6-15,-2 1-6 0,0 4-5 0,1-5-5 0,1 1-4 0,-2 1-1 16,1-1-2-16,-1 0-2 0,-2 0 1 0,2-1 2 0,-2 1 2 0,0 1 4 16,0-1 5-16,0 0 8 0,-2 0 4 0,2 3 10 0,-2-3 10 0,-1 3 8 15,1 2 9-15,0-2 8 0,0 1 9 0,-1-1 5 0,-1 4 6 0,4-4 6 16,-4 4 4-16,4 0 6 0,-3-3 3 0,3 3 2 0,0 0 0 0,-4 0-3 16,4 0-6-16,0 0-6 0,0 0-7 0,0 0-9 0,0 0-4 0,0 0-3 15,0 0-4-15,0 0-3 0,2 7 0 0,0-3-4 0,-2-1-2 0,3 1 0 16,1-2-2-16,0 6 1 0,-1-5 4 0,1 4-1 0,1-3 5 0,-3 3-1 0,2-3 2 15,1-1 0-15,-3 1 0 0,2 2 0 0,-1-3-3 0,1 1-1 16,-2 0 2-16,0 3-1 0,1-4 3 0,-1 1-3 0,0 3 3 0,0-3-2 0,1 2-1 16,-3 1 0-16,2-3-2 0,-2 3-3 0,0 0-3 0,2 0-5 15,-2-3-6-15,0 3-13 0,0-1-21 0,0-2-17 0,-2-1-20 0,2 1-25 16,0 3-21-16,0-7-26 0,0 0-28 0,0 0-35 0,0 0-38 0,0 0-98 0,0 0-126 16,0 0-50-16,0 0-15 0,0 0 13 0,0 0 22 0,-2-4 30 0,2-3 35 15,0 0 36-15,0 1 38 0,0-1 42 0,0-4 44 0,0 4 50 0,2-4 59 16</inkml:trace>
  <inkml:trace contextRef="#ctx0" brushRef="#br0" timeOffset="57395.93">10275 12591 19 0,'4'0'154'0,"-2"5"74"0,3-5 51 0,-5 2 38 0,2 2 32 15,-2 0 29-15,2 3 28 0,-2-4 24 0,2 1 26 0,-2 3 21 0,0 0 21 16,2 3 20-16,-2-3-106 0,5 4-174 0,-5 0-90 0,2-2-44 0,1 2-22 0,-2-4-12 16,2 4-11-16,1 0-11 0,-1-5-11 0,1 1-13 0,0 0-16 0,0 0-18 15,3 1-21-15,-3-5-22 0,3 1-26 0,3-2-29 0,-4 3-34 0,0-5-42 16,4-5-70-16,-2 3-86 0,-1-2-63 0,2 1-50 0,0-1-14 0,-1-3 4 15,-1 0 19-15,0-4 23 0,1 5 32 0,-1-5 32 0,-1 0 40 0,-1 4 41 16,1-4 46-16,-5 2 52 0,3-2 67 0</inkml:trace>
  <inkml:trace contextRef="#ctx0" brushRef="#br0" timeOffset="57644.99">10487 12606 7 0,'3'-8'125'0,"-3"6"77"0,0-5 56 15,-3 3 47-15,3-3 39 0,-1 7 35 0,-2-7 28 0,2 7 27 0,1-4 26 16,0 4 23-16,-6 0 22 0,6 0 23 0,-4 0-86 0,1 4-145 0,2-4-82 16,-2 3-47-16,2 1-27 0,-2 3-21 0,0-3-11 0,2 3-5 0,-2-1-8 15,2-2-1-15,1 6-6 0,-3-3 0 0,0 4-3 0,3-5-5 0,0 5-4 16,0-4-5-16,0 4-9 0,0-4-7 0,3-1-8 0,-3 5-8 0,3-7-8 15,-2 3-5-15,2 0-11 0,-2-3-6 0,2-1-9 0,1-3-8 0,0 4-10 16,2-4-9-16,-2 0-10 0,0 0-10 0,3 0-8 0,-3-4-10 0,3 4-5 16,-3-3-8-16,3-1-6 0,3 4-2 0,-6-7-3 0,3 7-2 0,-2-4 3 15,2 1-1-15,0 3 4 0,0-4 7 0,0 4 6 0,0 0 8 0,-2 0 9 16,2 0 10-16,0 0 7 0,0 4 6 0,0-4 8 0,-3 0 6 0,4 3 5 16,-2 1 0-16,1-4-2 0,-6 3-3 0,3-3-9 0,2 4-10 0,-6-4-13 15,4 0-16-15,0-4-20 0,-4 4-22 0,3 0-47 0,-2-3-60 0,-1 3-90 16,6-4-100-16,-6 4-42 0,0-7-10 0,-6 0 7 0,5 3 17 0,-5-2 21 0,2-1 28 15,-3 0 30-15,-1 0 32 0,-2-4 40 0,-1 5 41 0,0-5 57 0,0 4 66 16</inkml:trace>
  <inkml:trace contextRef="#ctx0" brushRef="#br0" timeOffset="57817.03">10237 12361 39 0,'0'4'195'0,"0"-1"87"0,0-3 64 0,-2 4 52 16,2-2 41-16,0-2 30 0,-5 4 26 0,0-4 24 0,3 0 18 0,2 0 17 15,0 3 19-15,0-3 16 0,0 0-134 0,0 4-215 0,0 0-114 0,0-1-66 16,2 1-50-16,1 3-43 0,-1-7-35 0,3 7-30 0,-3-3-32 0,2-2-36 16,1 3-95-16,-1 1-120 0,0-2-76 0,3-1-50 0,-3 1-17 0,1 3 2 0,0-4 18 15,-4 1 23-15,4 0 33 0,-5-4 39 0,0 0 41 0,0 0 45 0,0 0 51 16,0 0 58-16,-5 3 84 0</inkml:trace>
  <inkml:trace contextRef="#ctx0" brushRef="#br0" timeOffset="64013.81">14637 14653 55 0,'7'0'117'0,"-3"0"40"0,0 0 35 0,-4 0 29 0,0-4 26 0,0 4 19 16,0 0 20-16,0-2 15 0,-1-2 14 0,1 4 11 0,0 0-23 0,-6-3-44 15,2 3-56-15,2-4-65 0,-3 4-37 0,-1 0-25 0,1 0-16 0,-3 0-9 16,1 0-5-16,-1 0 4 0,-4 0 2 0,0 0 5 0,-3 4 6 0,1-4 8 15,2 0 5-15,-3 0 4 0,-2 0 4 0,-1 0 1 0,0 0 2 0,-1 0-1 0,-2 0-7 16,-1 0-4-16,0 0-10 0,-3 0-8 0,2 0-11 0,-2 3-6 0,-1-3-8 16,-3 4-7-16,0-2-8 0,-3 2-3 0,2 0-4 0,-4-1-5 0,1 1-2 15,-3 3-4-15,1 0 0 0,-5-3-2 0,-1 3 1 0,0-1 1 0,-2 5-1 16,-4-1-2-16,3 1 1 0,-3 0 1 0,-1-1-2 0,-2 4 2 0,2 0 1 16,-2 3-2-16,2-3 2 0,-1 1-1 0,0 5 1 0,0-2 1 0,0 3-1 0,3 0-1 15,-3-4 1-15,4 4 1 0,1 0 0 0,-3 0-1 0,6 0 1 0,1-3 0 16,1 2 0-16,3 2 2 0,2-4 1 0,5 2 0 0,0-2 1 0,1-1-1 15,6 1-1-15,3-4 0 0,-2 0-2 0,3 0-2 0,6 0 1 0,0-1-1 16,1-2-1-16,2 0-3 0,1 0-1 0,3 2 0 0,0-6-4 0,3 4 0 0,0 0 1 16,2-2-1-16,0 2 1 0,2-4 1 0,0 4 2 0,3 0-1 0,1-1 1 15,4 0 1-15,-4 1 0 0,3 0 1 0,2-2 3 0,0 2 0 0,3-4 1 16,-2 4 1-16,5 0-1 0,1-5 1 0,1 5-2 0,3-4 1 0,0 0 0 16,3-1-1-16,4 1 1 0,0 1-2 0,3-1 2 0,2-4 0 0,2 4 0 15,3-3 0-15,-2 0 2 0,5-1 0 0,0 1 0 0,1-2 0 0,3 2 1 16,1 0-1-16,-1-1 0 0,1 1 1 0,2-1 0 0,-1 1 2 0,3-4-1 0,0 3 3 15,2 1 2-15,-2-4 1 0,1 4 2 0,-1-1-2 0,3-3 3 0,1 4-2 16,-1-4 0-16,-1 0 2 0,3 0 1 0,-1 0-3 0,1 0 4 0,-1 0 3 0,3 0 1 16,-3 0 1-16,3-4 3 0,-1 1 0 0,1-1 1 0,-6-3-4 0,4 3 1 15,-3-3-1-15,1 0 1 0,-1 3-2 0,-2-2 1 0,0 3 1 0,-2-1-2 16,2-3-4-16,-5 3-4 0,1 1-3 0,0-1-7 0,-3 4-7 0,-1-3-7 16,-3-1-3-16,0 4-12 0,-3 0-8 0,-1 0-11 0,-3 0-15 0,1 0-12 0,-3 0-18 15,0 0-32-15,-2 0-43 0,-5 0-44 0,1 0-50 0,1 0-42 0,-3 4-44 16,-4-4-26-16,2 0-21 0,-2 0 5 0,-3 0 14 0,0 0 20 0,-3-4 28 0,0 0 26 15,-2 2 30-15,-1-3 44 0,-4-1 46 0,-1-5 48 0,-4 4 46 0</inkml:trace>
  <inkml:trace contextRef="#ctx0" brushRef="#br0" timeOffset="64767.28">13334 14786 53 0,'-8'0'105'0,"-1"-4"22"0,-3 2 16 0,4 2 13 0,-6-7 10 16,3 3 10-16,-2 0 7 0,2-3 7 0,0 0 8 0,0 0 7 0,2 1 6 0,-2-1-61 16,-1-4-99-16,6 4-37 0,-5-4-9 0,2-2 0 0,0 2 5 0,0 0 8 15,1-3 12-15,-2 1 14 0,3-2 18 0,-1 1 12 0,-1-3 14 0,3-1 7 16,-1 0 10-16,0-2 6 0,0 2 6 0,0-6 5 0,3 6 8 0,2-6 1 15,-3 2-1-15,4-2-7 0,-2 4-8 0,3-5-14 0,0 1-17 0,3-1-14 16,-2 4-14-16,4-4-12 0,0 5-8 0,1-5-7 0,0 1-5 0,1-2-6 16,4 2-5-16,0-1-4 0,3 1-6 0,0-3-1 0,1 2-5 0,0-3 2 15,3 4 1-15,4-5 0 0,-2 2 1 0,0-2 3 0,5 1 1 0,-1 1 4 16,1-2 3-16,1-2 3 0,1 3 4 0,1-4 0 0,1 4 2 0,3 1 1 16,1-2 1-16,0 1 0 0,0 1-3 0,3 2-1 0,3-3 2 0,1 3-5 0,-3 1 1 15,3 2-3-15,0 2-2 0,4-2-3 0,-1 2-1 0,-1 2-3 0,2-2 0 16,1 2 0-16,1 3-2 0,1 2 2 0,2-1 0 0,0 3 3 0,2 0 0 15,0 2 5-15,3 1-1 0,-2 1 3 0,6 4 2 0,-1-1-1 0,0 4 2 16,0-4-1-16,1 8 1 0,0-4-1 0,0 4 1 0,2 3 0 0,0 0-1 16,-3 0-4-16,1 4 1 0,3-1-1 0,-3 4-3 0,0 0-1 0,-3 3-4 0,0 1-1 15,-1-1-1-15,-1 4-1 0,-2 3 0 0,2-2 1 0,-2 6 0 0,-2-3 0 16,0 2 1-16,-3 5 0 0,4-4 2 0,-3 7 1 0,-3-4 2 0,0 4 0 16,-1 1 5-16,-2-1 1 0,-1-1 4 0,-1 1-1 0,-2 0 3 0,-1 1-3 15,-3-1 1-15,0 3-3 0,1-3 0 0,-3 0-2 0,-2-1-4 0,0 2 2 16,-5-1-1-16,1 0-2 0,-1 0 1 0,-6-1 0 0,-1 2 0 0,1-1-2 0,-4 0 3 15,-6-4-2-15,3 5 0 0,-4-1 1 0,-3-1 2 0,-1 1 0 0,-3 0 0 16,-3 1 1-16,2-5-2 0,-6 4 0 0,-2 0-2 0,3-3-2 0,-6-1-2 16,-1 4-3-16,-1-4-2 0,-3 0-1 0,1-2-1 0,-2 2-2 0,-4 0-2 0,0-2-1 15,0-1-1-15,-7-1 0 0,2 2-3 0,-4-5-1 0,-2 1-2 0,-2-1-2 16,-4 1 2-16,-1-4-2 0,0 0-1 0,-4 0 0 0,-3-3 0 0,0-2 1 16,0 2-2-16,-1 0 2 0,0-4-2 0,1 0-3 0,-3 0-2 0,2 0-11 15,3-4-7-15,-1 1-16 0,1 0-14 0,1-2-23 0,4 2-33 0,0-7-55 16,3 3-68-16,1 0-64 0,3-3-61 0,-2 3-20 0,6-5-5 0,-1 2 11 0,4-4 14 15,-3 4 24-15,4-4 26 0,0-4 29 0,0 4 34 0,3-4 40 0,0 2 45 16,0-3 59-16</inkml:trace>
  <inkml:trace contextRef="#ctx0" brushRef="#br0" timeOffset="67099.34">14601 14598 11 0,'4'3'90'0,"-4"-3"39"0,3 0 23 16,-3 0 16-16,4 0 15 0,-4 0 10 0,4 0 9 0,-1 0 17 0,-3 0 22 15,4-3 19-15,1 3 22 0,-5 0-32 0,5 0-60 0,-1 0-53 0,-2 0-47 16,3 0-19-16,-5 0-7 0,7 0-1 0,-6 0-1 0,-1 0 1 0,4 0 2 15,-4 0-9-15,0 0-10 0,0 0-9 0,3 0-6 0,-3 0-1 0,0 0-1 16,0 0 5-16,0 0 3 0,-3 3 0 0,3-3 5 0,-4 0 1 0,-3 0 2 0,3 0 0 16,-3 0 5-16,1 0-1 0,-3 0 0 0,2 0-5 0,-1-3-1 0,-2 3-4 15,2-4 1-15,-2 4 1 0,-1-4 1 0,3 1 3 0,-2 3 4 0,2-7 4 16,0 3 3-16,1 1 0 0,0-1 2 0,0-2 2 0,0 1-1 0,6-1-1 16,-5 3 0-16,5-5-6 0,-2 1-3 0,3 4-7 0,3-5-6 0,-2 1-5 0,5 5-6 15,-5-5-3-15,6 3-5 0,3-3-3 0,-5 0-6 0,5 3-2 0,-2-3-2 16,6 3-3-16,0 2-4 0,-3-2 1 0,1 1 0 0,2-1-2 0,1 4 0 15,1 0 0-15,-3 0-2 0,3 4 1 0,-3-1-1 0,3 1 0 0,-3-2 0 16,2 2 2-16,-1 3-3 0,-1-3 1 0,1 3 0 0,-3-4 2 0,-2 5-2 0,-1-1 0 16,1-5 3-16,-2 5-1 0,0 1 1 0,-1-1 0 0,-1 0 3 0,-3 0 3 15,0-3 2-15,1 3 4 0,-3-1 4 0,0-2 5 0,-5 3 4 0,5 0 2 16,-4-4 3-16,-1 5 3 0,1-5 1 0,-5 3 3 0,2-2 0 0,-4 3 1 16,2-3-2-16,-2 3-1 0,0 0-2 0,-2-3-1 0,-1-1-2 0,1 1-5 0,-3-2-2 15,3 2-2-15,-3 0-1 0,4-4-3 0,-2 0 2 0,0 0-3 0,-1 0 1 16,4-4-1-16,0 4 0 0,0-4 0 0,1 2 0 0,-1-5-1 0,6 3-1 15,-5-3-1-15,3 0-1 0,6 3-5 0,-5-3 2 0,5 1-5 0,-2-1-3 16,3-1-3-16,3 1-3 0,-2 0-4 0,5 0-3 0,-1 1-3 0,2-1-5 16,0 3 1-16,4-3-2 0,-1 0-3 0,2 0 1 0,-1-1-2 0,3 1 0 0,0 5 0 15,-2-2 1-15,5-3 1 0,-5 3 1 0,2 1 0 0,1 3 2 0,-1 0 1 16,-3 0-1-16,2 0 2 0,-2 0-2 0,-2 3 1 0,0 1 2 0,0 0-1 16,0-1 4-16,-5 1 2 0,1 2 1 0,-1 1 4 0,1 0 5 0,-3 0 1 0,-2 4 4 15,2-5 6-15,-4 5 5 0,2-4 7 0,-2 4 4 0,-3 0 7 0,1-4 5 16,-1 6 3-16,1-2 4 0,-3-4 3 0,-2 4 3 0,3-1 1 0,-3-3 0 15,0 7 3-15,-2-7-1 0,2-1-4 0,0 1 1 0,0 1-5 0,-2-1-1 16,4-4-3-16,-4 1-5 0,4 0-2 0,1-4-3 0,-3 0-3 0,2 0-5 16,0 0-2-16,1 0-5 0,0-4-2 0,1 0-2 0,-1-3-5 0,0 4-2 0,2-5-5 15,3 1-3-15,-5 1-3 0,6-1-5 0,-4-4-1 0,4 4-7 0,0-4-2 16,0 5-3-16,0-5-2 0,4 1-2 0,-1 3-1 0,1-1-1 0,0-1-1 16,2 1 1-16,0-2 0 0,0 3 1 0,1-1 0 0,3 1 0 0,-5 1 3 15,5-1 2-15,-2 3 0 0,2-3 0 0,-2 4 1 0,1 3 0 0,0-4 0 16,0 4 2-16,0 0 0 0,-2 0 2 0,1 4 1 0,-1-1 3 0,0 1 1 0,2 3 3 15,-5-3 3-15,3 3 3 0,-3 0 2 0,1-5 5 0,-3 6 2 0,0-1 5 16,2 0 3-16,-4 4 1 0,0-4 4 0,0-1 3 0,-2 1 1 0,0 0 3 16,0 4 1-16,-3-4 3 0,-1-1 2 0,1 2 0 0,-1-1 1 0,-3 0 0 0,0 0 1 15,0 0 2-15,2-1-2 0,-4-2 1 0,0 3-1 0,0-3-1 0,0-1-2 16,2 1-1-16,-4-1-3 0,2-3-1 0,0 0-3 0,-3 0 0 0,3 0-2 16,3 0-1-16,-3-3-2 0,-1-1-2 0,0 1-2 0,1-1-1 0,6-7-6 15,-8 5-4-15,8-1-7 0,-5 0-5 0,3-4-8 0,2 0-4 0,-1 2-6 16,2-2-3-16,1-3-7 0,2 4-5 0,1-5-4 0,1 5-9 0,2-5-1 0,1 6-4 15,3-2 0-15,0-3 3 0,1 3 3 0,3 1 5 0,2-1 4 0,-1 1 3 16,-1 2 3-16,6-1 4 0,-5 2 2 0,4-1 4 0,-3 1 4 0,2 4 4 16,3-1 4-16,-4 1 4 0,1-1 3 0,3 4 4 0,-4 0 2 0,-1 4 1 15,0-1 3-15,1 4 3 0,-1-3 2 0,-4 3 3 0,0 4 4 0,-3-5 4 16,1 5 3-16,2 3 5 0,-7-3 2 0,3-2 4 0,-5 6 1 0,0-4 3 0,0 3 2 16,-3-4 2-16,1 4 4 0,-2-3 2 0,-3 2 2 0,0 1 3 0,3-3 1 15,-5 0 2-15,0 2 0 0,2-2 2 0,-4 0-1 0,3-2 1 0,-4-2 0 16,3 4 0-16,-2-7 0 0,0 3-1 0,0 0-3 0,0-7-1 0,0 4-3 15,0-4-5-15,0 0-2 0,-3 0-6 0,3 0 1 0,0-4-5 0,0 1-4 16,3-5-1-16,-3 1-4 0,-1 0-5 0,3-4-2 0,1 2-5 0,-2-2-3 0,3 0-2 16,0 0-3-16,2-2-1 0,-1 2-2 0,2-3-1 0,3 4-3 0,1-4-3 15,0 3-3-15,0-2-4 0,1 2 1 0,2 0-3 0,1 1-2 0,0-1 0 16,3 5-2-16,3-5 0 0,-5 4-2 0,5 0-1 0,-2-1 1 0,3 1-2 0,-1 5 1 16,1-2 0-16,0 1 2 0,0-1 2 0,0 4 2 0,0 0 2 0,0 4-1 15,0-1 6-15,0 1-1 0,-2-2 3 0,0 5 1 0,2 1 3 0,0-1 4 16,-4 0 1-16,2 4 1 0,-3-5 2 0,-1 5 2 0,2-1 2 0,-5 1 2 15,2 0 1-15,-1-1 1 0,-1-3 1 0,-2 3 1 0,0 1 1 0,-5-1 1 16,5 1 1-16,-4-1 1 0,0 1-1 0,-1-5 3 0,-2 5 1 0,1 0-1 0,-1 0 4 16,-4-4-1-16,4 2-1 0,-4-1 2 0,0-1 1 0,0 0 0 0,2 0 0 15,-2-1 1-15,-2-1-1 0,2 1 2 0,0-2-2 0,-3-4 1 0,6 3-2 16,-3-3 0-16,-1 0 1 0,0 0-2 0,1 0 2 0,3-3-3 0,-2-1 0 0,5-2-1 16,-5 1-2-16,3 3-1 0,2-5-6 0,-1-1-3 0,2 1-4 0,1-7-5 15,2 8-5-15,-2-5-6 0,3 0-4 0,3 1-7 0,-2 0-3 0,5-1-3 16,1 0-6-16,-3 1-1 0,3 0-3 0,1-1 0 0,0 4 2 0,5-4 1 15,-5 0 0-15,3 4 3 0,0 1 2 0,0-1 3 0,0 0 3 0,3 3 1 16,-3 1 3-16,3-1 1 0,-3 0 6 0,0 4 0 0,0 0 4 0,0 4 1 0,-3-4 2 16,3 7 1-16,-1-3 4 0,-2 3 3 0,-1 0 1 0,0-3 2 0,-1 3 4 15,-1 3 2-15,-1-3 2 0,1 0 3 0,-3 4 2 0,2-4 1 0,-4-1 2 16,3 5 2-16,-3-4 1 0,0 0 2 0,-3 4 0 0,3-5 4 0,-4 1 0 16,2 4 4-16,0-4-1 0,-3 0 1 0,3-1-1 0,-5 1 3 0,5 1-3 15,-5-5 1-15,3 4 0 0,-1-3 0 0,-2 0 0 0,3-1 0 0,-3 1 2 0,3-2-2 16,-3-2-1-16,1 0 0 0,1 0 0 0,-2-2-5 0,3 2-2 0,-3-4-5 15,3 1-2-15,-3-5-5 0,0 1-8 0,3 0-7 0,0 0-5 0,-3-3-7 16,5-1-7-16,-4 1-4 0,1-1-4 0,3 1-4 0,-2-4-1 0,1 3 0 16,3 0-1-16,0 2 3 0,0-2-1 0,0 0 6 0,3 4 2 0,-2-4 6 15,4 5 4-15,-3-1 4 0,2 0 5 0,1 0 1 0,1 3 2 0,0 0 1 0,-1 1 1 16,1-1-1-16,0 4 2 0,-1 0 1 0,1 0 1 0,0 0 2 0,-1 4 1 16,2-1-1-16,-5 1 1 0,5-4 0 0,-3 7 0 0,0-3 0 0,1-1 2 15,-3 5 3-15,2-5 0 0,-1 3 2 0,-3-1 0 0,4 1 3 0,-4 1 3 0,0-3 0 16,-2 6 1-16,0-6 3 0,-1 3 1 0,2-1 2 0,-4 2 2 0,0-1 2 15,1 0-1-15,-3-4 0 0,3 5 4 0,-3-5-3 0,-1 1 2 0,1-2-1 16,-2 2-1-16,0 0 2 0,2-1-2 0,-1-3-1 0,-2 4 1 0,2-4-2 16,-2 0 0-16,5 0-2 0,-5-4 2 0,3 4-2 0,-1 0 1 0,4-3-3 15,-6-1 1-15,6 0-3 0,0 2 0 0,0-2-1 0,1-3-4 0,0 3-1 0,-1-3-3 16,4 4-2-16,0-4-3 0,0 3-3 0,4-2-2 0,-4 2-2 0,6-3 0 16,-2 0-4-16,3 3-2 0,-3-3 0 0,3 0-3 0,-1 3 0 0,3-3 1 15,-1 5-3-15,2-2 3 0,-2-3-2 0,2 3 1 0,1 1-1 0,-3-1 1 0,2 4-1 16,-2-3 1-16,3 3-3 0,-4 0 1 0,2 0 2 0,0 3-1 0,-1-3-1 15,-3 4 1-15,1-4 1 0,1 7-1 0,-2-3 3 0,-3-1 1 0,2 1 0 16,1-2 4-16,-5 5 0 0,2-3 4 0,-2 3 1 0,0-3 5 0,-2 3 2 16,2 0 2-16,-5 0 4 0,1-3 0 0,2 2 4 0,-5 1 2 0,1 4 0 15,-1-8 3-15,0 5 2 0,-2-1 3 0,0-5 0 0,1 6 2 0,-2-5 1 0,2 1-1 16,-2 3 2-16,2-7 0 0,-1 3 1 0,0 1-2 0,1-4 1 0,1 0-2 16,-3 0 0-16,5-4-1 0,-2 1-2 0,0 3-2 0,3-7-4 0,-6 3-1 15,9 1-4-15,-5-5-4 0,2 6-5 0,3-5-3 0,-2-1-6 0,0 1-4 16,3 0-4-16,3 0-5 0,0 1-5 0,-2-1-6 0,3-1-1 0,2 1-3 0,-2 0-2 15,3 4-2-15,-3-5 1 0,3 1-4 0,0 5 0 0,-2-2 0 0,2 1-1 16,0 3 2-16,0-4 2 0,0 4 3 0,-1 0 2 0,0 0 3 0,0 4 2 16,-1-1 2-16,2 1 2 0,-2-2 1 0,1 3 4 0,-1 1 2 0,-3 1 4 15,2 0 2-15,1 0 5 0,-3 1 3 0,3-1 3 0,-3-1 3 0,-2 1 4 16,2 0 3-16,0 0 4 0,-2 1 3 0,-2-1 3 0,2-1 7 0,-2-2 3 0,2 3 4 16,-2-4 5-16,-3 1 5 0,3 3 1 0,-3-3 1 0,1-1 2 0,2 1 2 15,-3-2 1-15,1-2 0 0,0 4-2 0,-3-4-2 0,3 0-2 0,0 0-4 0,-3-4-4 16,0 4-5-16,0-2-2 0,3-2-4 0,-3 1-4 0,3-5-2 15,-3 5-4-15,3-4-2 0,0 3-3 0,-2-3-2 0,2 1-2 0,2 2-4 0,0-3 0 16,-1 3-4-16,3-3 0 0,-1 4-3 0,1-1-3 0,1 1-2 0,-1 3-5 16,0-4-3-16,3 0-4 0,-1 2-3 0,-2 2-5 0,2 0-6 0,1-4-9 15,-3 4-8-15,4 0-14 0,0 0-16 0,0 0-18 0,2 0-16 0,-2 4-40 0,0-4-50 16,0 0-57-16,3 2-60 0,0 2-46 0,-3 0-38 0,3-1-8 0,-3-3 8 16,0 4 16-16,3 3 22 0,-2-4 29 0,-3 1 32 0,1 0 34 0,-3-4 35 15,0 3 50-15,0-3 53 0,-3 6 57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4-08T08:05:32.8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92D050"/>
    </inkml:brush>
  </inkml:definitions>
  <inkml:trace contextRef="#ctx0" brushRef="#br0">9982 11499 79 0,'0'-6'148'0,"0"3"43"16,0-5 34-16,-3 1 33 0,3 0 29 0,0 0 27 0,-3 1 28 0,3-1 25 16,0-1 26-16,-4-2 25 0,4 3 20 0,-1-1-59 0,1-1-112 0,-3 1-55 15,0 1-31-15,3 0-17 0,-4 0-12 0,3 1-10 0,1 2-7 0,-6-3-8 16,5 3-10-16,-2 1-6 0,1-1-8 0,-3 1-9 0,4 3-6 0,-2-4-7 16,-1 4-9-16,0-3-6 0,4 3-8 0,-6 0-6 0,2 0-6 0,0 0-6 15,1 3-5-15,-1 1-6 0,0-4-6 0,-3 3-5 0,4 1-4 0,-1 3-4 0,-3-3-3 16,3 5-3-16,-3-1-4 0,3 2-2 0,-3 1-1 0,3 0-1 15,-3 2-1-15,3-2 0 0,-3 7-1 0,4-5-1 0,-2 5-1 0,-1 0 0 0,2-1-1 16,0 1 2-16,0 2-2 0,0-2 2 0,1 3 0 0,-1 0 0 16,1-4 2-16,3 1-1 0,-3 2-1 0,2-2 0 0,1 4 1 0,-3-9 0 15,3 5 1-15,0 0-1 0,3-1 0 0,-3-3-1 0,1-1-1 0,-1 2 0 0,3-1 2 16,-3-1-3-16,3-2 1 0,-2 3-3 0,-1-3 1 0,3 0-1 0,0-1-2 16,-2-3 1-16,2 0-2 0,-2 0 1 0,2 0 0 0,0-1-2 0,-2-2 1 15,2 3 2-15,-2-3-2 0,2-4 2 0,0 3 2 0,-2 1-1 0,-1-4 1 16,3 3 2-16,-3-3 2 0,1 4-2 0,-1-4 2 0,3 0 2 0,-3 0-1 15,3 4 0-15,-3-4 1 0,1 0 2 0,-1 0-2 0,6 3 1 0,-6-3-1 16,1 0 0-16,-1 0 1 0,4 0 0 0,-4 0 1 0,3 0 1 0,1 0 2 16,0-3-1-16,-1 3 1 0,1 0 0 0,2-4 2 0,-2 0-2 0,0 1 1 15,0-1 1-15,0-3-1 0,-1 4 1 0,1-5-1 0,0 2-3 0,-1-1-2 16,1-4-1-16,2 1-6 0,-2 0-2 0,0-1-2 0,-1-3-7 0,1 3-2 16,0 0-3-16,0 2-4 0,-1-6-3 0,-1 4-3 0,3 2-2 0,-4-2-1 15,2 0-3-15,0 4 0 0,-2 0 2 0,-1-3 0 0,3 7 2 0,-2-5 3 16,-1 5 2-16,0-4 5 0,0 7 1 0,3 0 5 0,-3 0 1 0,0 0 0 15,0 0 3-15,0 0-1 0,0 0 4 0,0 0-1 0,0-7 2 0,0 7 2 0,0 0-1 16,0-4-1-16,0 4 2 0,0-4-3 0,3 2 1 0,-3-5-3 16,0 3 2-16,1-3 0 0,-1 0 0 0,0-4 3 0,3 5-2 0,-2-8 2 0,2 3 2 15,-3-4-2-15,3 2 3 0,-2-1 1 0,2-4 2 0,-1 5 3 16,0-5 2-16,2 1 3 0,-1-1 2 0,1-4 3 0,-1 6 5 0,-2-6 2 0,2 2 1 16,1-2 1-16,0 2 0 0,-1 2 3 0,0-3-1 0,-2 0 2 0,4-1-2 15,-5 2 5-15,2-2-4 0,1 2 3 0,-2-2-2 0,-1-2-1 0,3 4 1 16,-3-2 0-16,0-3 2 0,0 5 0 0,-3-4 3 0,3-1 3 0,0 1 2 15,-1-1 4-15,-2 4 5 0,3-4 3 0,0 1 2 0,-2 2 6 0,2 2 2 16,-2-2 3-16,2 6 2 0,-3-6 3 0,3 9 1 0,0-2 4 0,-1 1 0 16,-2 3 3-16,3 2-1 0,0 2 1 0,-3 3-1 0,3-3-2 0,-1 3-4 15,-2 1-3-15,3 3-6 0,0 0-6 0,0 0-5 0,0 0-8 16,-1 3-5-16,-2 1-7 0,0-1-2 0,3 5-7 0,0-1-2 0,-1 6-2 0,1-2-2 16,-3 7-3-16,3-1 1 0,0 4 1 0,0-1 3 0,3 6 3 0,-3-2 2 15,1 8 7-15,-1-1 1 0,0-3 0 0,3 7-1 0,0-3 2 0,-2 3-5 16,-1-1 0-16,4 1-3 0,-1 0-4 0,1 1-2 0,-1-1-3 0,1-4-8 15,0 4-6-15,-1-3-11 0,4-5-11 0,-3 1-15 0,3 1-15 0,-3-5-13 16,3 1-14-16,-3-5-18 0,3 2-16 0,0-5-21 0,-1-3-18 0,1-1-25 16,-1-2-24-16,1 0-57 0,0 0-69 0,2-4-73 0,-3 0-71 0,1-1-18 15,0-2 6-15,-1-1 19 0,-1 1 25 0,1-1 31 0,-1 1 33 0,-1-4 37 16,-4 0 39-16,5 0 40 0,-5 0 46 0,0 0 64 0,6 0 70 0</inkml:trace>
  <inkml:trace contextRef="#ctx0" brushRef="#br0" timeOffset="466.65">10283 11556 34 0,'-2'10'181'0,"0"1"82"0,-1-7 53 16,2 3 38-16,-4-1 31 0,3-2 21 0,-1-1 23 0,1 1 22 0,2-4 22 15,0 0 23-15,0 0 18 0,0 0 21 0,0 0-120 0,5-4-199 0,-1 4-99 16,0-7-49-16,1 1-21 0,2-1-9 0,-3-1-3 0,3-2 2 0,-1 3-2 15,1-3-4-15,0-5-5 0,0 1-7 0,-1 1-7 0,3-5-4 0,-2 0-4 16,0-2-3-16,-1 2-4 0,0 1-2 0,1-5-4 0,0 2-1 0,-3 2-5 16,3 0-2-16,-3-2-1 0,1 2 0 0,-3 1-1 0,2-1 1 0,-1 4-1 15,0-3 1-15,-3 2 3 0,1 1 1 0,-1 4 5 0,-1-4 8 0,-2 3 7 16,0 0 11-16,3 2 6 0,-4 2 7 0,2-1 6 0,-3 1 2 0,1 4 7 16,1-1 1-16,-2-3 4 0,-1 7-1 0,2-4 3 0,-3 2 0 0,3 2-6 15,-3 0-3-15,3 0-5 0,-3 0-7 0,0 2-5 0,3 2-6 0,-3-1-3 16,3 5-5-16,-3-5-3 0,3 4-4 0,-3 1-2 0,3 1-3 0,-3 2-2 15,5 0 0-15,-2 3-2 0,-1-1 1 0,1 2 2 0,0-1 4 0,-1 3 0 16,0 1 2-16,3 0 4 0,2-1 2 0,-4 4 2 0,4-4 3 0,0 4 3 0,-2 0 2 16,2 0 0-16,2-4 5 0,-2 5 1 0,2-2 1 0,0 2 1 15,3-4 2-15,-1-1-4 0,0 0 1 0,1 0-4 0,0 1 1 0,1-3-5 0,1 2 0 16,-1-3-4-16,1-3-1 0,2 2-2 0,-3-2-4 0,4 3-3 16,-3-3-4-16,4-4-2 0,-5-1 0 0,6 5-1 0,-7-4 0 0,6 0-3 0,-4-3-2 15,4-1-5-15,-1 1-7 0,-2-2-6 0,2 2-8 0,-2-4-10 0,3 0-13 16,-1 0-12-16,-2 0-14 0,2 0-19 0,1-4-22 0,-3 2-26 0,0-5-28 15,5 3-46-15,-8-3-53 0,6-4-92 0,-4 0-112 0,3 4-40 0,-2-2-6 16,-1-2 11-16,1 0 23 0,-1 0 27 0,-1-2 33 0,-1 2 35 0,1 1 40 16,-5 0 44-16,3-1 47 0,-1 0 61 0,0-3 64 0</inkml:trace>
  <inkml:trace contextRef="#ctx0" brushRef="#br0" timeOffset="1004.13">10741 11073 15 0,'3'-8'145'0,"-3"2"75"15,0 3 51-15,-3-5 41 0,3 5 35 0,-1-4 30 0,-2 0 29 16,0 7 27-16,2-4 24 0,-2-2 28 0,1 6 23 0,0-4 25 0,-1 1-90 0,2 3-159 16,-2-4-79-16,0 4-42 0,3 0-20 0,-4-4-11 0,4 4-9 0,-1 0-8 15,-5 0-5-15,2 4-8 0,0-4-7 0,0 4-5 0,-2-1-8 0,2 3-7 16,0 2-11-16,0-1-8 0,0 3-8 0,-2 1-8 0,1 3-3 0,-1 0-4 16,-1 4-1-16,3 2-2 0,-3 2 0 0,3-2 0 0,0 2 1 0,0 2-5 15,-2 1-2-15,2-1-1 0,0 3-3 0,1 2-1 0,3-1-3 0,-1-1-1 16,-2 2-2-16,3-5-3 0,0 5-2 0,4-5-3 0,-4 1-5 0,3-1-4 15,1-4-5-15,3 2-5 0,-3-4-10 0,3-1-11 0,0-3-12 0,1-1-16 16,5-2-13-16,-8 0-16 0,5-4-14 0,1 0-16 0,-3-3-16 0,3-4-21 16,0 0-21-16,1 0-25 0,0-7-29 0,-4 3-34 0,3-7-90 0,0 4-113 15,0-4-43-15,0-2-8 0,0-1 12 0,-1 3 25 0,-2-6 27 0,-1 3 32 16,2-3 35-16,-3 2 38 0,1-2 40 0,-3 0 45 0,1-1 51 0,-3 3 58 0</inkml:trace>
  <inkml:trace contextRef="#ctx0" brushRef="#br0" timeOffset="1432.58">10883 11132 15 0,'0'-7'144'0,"0"0"73"0,-2 0 50 0,0 1 40 0,0-1 31 0,2 3 24 16,-5 0 25-16,5 4 23 0,0 0 21 0,0 0 24 0,-4 0 21 0,1 4 23 0,2-4-96 15,-2 4-161-15,3 3-83 0,0-1-40 0,0 1-19 0,0 4-10 16,0 0-4-16,0-2 2 0,0 6 1 0,0-1 1 0,3 4-3 0,-2-1-4 0,-1-3-2 16,3 7-5-16,-1-4-4 0,0 4-5 0,1-3-5 0,-1 0-2 0,2-1-6 15,1 4-2-15,-1-4-6 0,0-3-7 0,-1 1-5 0,1-2-7 16,3 1-4-16,-3-3-5 0,3 0-5 0,-3-5-3 0,3 1-4 0,0 0-2 0,-3-3-1 15,3-4-3-15,2 0-3 0,-3 0 1 0,1-4-3 0,-2-3-3 16,3 0-4-16,-1 1-6 0,0-5-5 0,-1-3-5 0,1-1-5 0,0 2-2 0,2-5-5 16,-3 1-2-16,-1-4-1 0,1 4 0 0,-4-8-1 0,5 7-1 0,-3-6 0 15,1 6-2-15,0-6 5 0,-1 6 4 0,-2-3 5 0,0 4 7 0,3 0 3 16,-3-1 3-16,1 3 3 0,-2-1 4 0,2 5 1 0,-1-3 4 16,-2 4 2-16,2-1 3 0,-2 4 8 0,3-4 6 0,-3 4 6 0,0 1 7 0,0 2 6 15,0 1 5-15,0 3 7 0,-3-4 4 0,3 4 3 0,0 0 3 0,0-4 2 16,0 4-2-16,0 0 1 0,0 0-2 0,0 0-5 0,0 0-1 0,0 0-3 15,-2 4-3-15,2 0 0 0,0 3-3 0,0-1-3 0,0 1 0 0,0 4-1 16,0 0-2-16,2 2 2 0,1 1 2 0,-3 1 2 0,1 1 3 0,-1-1 1 16,3 3 3-16,-1-1-3 0,0 4-2 0,1-4-4 0,-2 1-5 0,4 2-4 15,-3-2-3-15,2 4-2 0,2-5-5 0,-5 1-2 0,4-2-6 0,0 2-6 16,-4-3-9-16,4-2-15 0,1 1-13 0,0-3-15 0,-2 0-19 0,3-1-18 16,-6 0-18-16,6-3-22 0,-3-3-25 0,3 0-27 0,-3-1-32 0,3 1-45 15,-3-8-51-15,3 4-93 0,-3-3-109 0,3-1-38 0,-3-3-3 0,3 0 18 16,-1 3 26-16,-5-7 33 0,3 2 35 0,2 1 40 0,-5-2 42 0,3-1 46 15,-4 1 47-15,3-4 59 0,-3 3 65 0</inkml:trace>
  <inkml:trace contextRef="#ctx0" brushRef="#br0" timeOffset="1967.71">11401 10846 20 0,'0'-4'157'0,"0"4"75"0,0-3 55 0,-3-1 42 0,2 4 37 0,-2-4 33 16,-1 1 33-16,1 3 29 0,-1 0 31 0,0 0 30 0,-3 0 27 0,3 0 26 16,-3 0-100-16,0 3-174 0,0 1-85 0,2 0-48 0,-2-1-20 0,-3 1-12 15,2 2-12-15,-2 1-7 0,5 4-9 0,-5-4-8 0,2 4-12 0,-2-2-8 16,3-1-7-16,2 6-11 0,-2-3-8 0,1-2-6 0,1-1-7 0,-1 6-7 16,2-7-4-16,4-1-7 0,-1 5-4 0,1-4-7 0,0 0-2 0,0-3-6 15,1 3-3-15,2 0-4 0,1-3-4 0,0 2 0 0,3-2-2 0,-3 3 0 0,6-4 0 16,-2 4 2-16,2-3-1 0,-2 0 2 0,3 3 1 0,0-1 1 15,3 1 0-15,-3-3 2 0,0 3 0 0,0 0 4 0,0 0-1 0,0-1 1 0,0 5 3 16,-1-4 2-16,-2 0-1 0,2 4 4 0,-5 0 4 0,2-5 2 16,-1 5 6-16,-1-1 2 0,1 1 5 0,-5-1 4 0,2 1 1 0,-3-1 5 0,1 1 1 15,-1 3 4-15,-1-4-1 0,-2 1-1 0,2 2 2 0,-2 2-3 0,-1-1-3 16,1-3-1-16,-1 2-3 0,-3-2-8 0,3 3-5 0,-3-1-1 16,0-2-6-16,0 0-4 0,0 0-3 0,-1-2-10 0,1-1-7 0,0-1-10 15,2 0-8-15,-5 0-13 0,6-3-13 0,-3-1-14 0,3 1-18 0,0-2-17 0,1 2-20 16,-1-4-24-16,4 0-25 0,0 0-30 0,0 0-27 0,-3-4-24 15,2 2-24-15,1-2-21 0,0-3-61 0,1 0-79 0,-1 0-56 0,4-4-40 0,2 1-3 16,-1-1 19-16,1-3 30 0,-1 1 35 0,2-2 40 0,3 1 44 0,-2-4 44 16,-1 5 42-16,1-5 45 0,2 1 48 0,-2-1 67 0</inkml:trace>
  <inkml:trace contextRef="#ctx0" brushRef="#br0" timeOffset="2319.77">11657 10810 2 0,'4'-13'119'16,"1"2"87"-16,-3 0 63 0,0 4 48 0,-2-4 39 0,0 2 32 0,0 1 31 15,-2 1 28-15,0 0 27 0,-1 3 28 0,-1 1 27 0,2-3 30 0,-3 6-76 16,3-4-136-16,-3 1-89 0,1 3-65 0,0 0-36 0,1 0-22 0,-3 0-12 16,1 0-9-16,-1 0-6 0,1 3-7 0,-2 1-9 0,3-2-7 0,-3 5-12 15,3-3-10-15,0 3-10 0,0-3-8 0,-1 7-8 0,0-4-6 0,1-1-6 16,1 1-1-16,2 4-5 0,-2-4-1 0,3 0-4 0,0 4-4 0,0-5-1 16,0 1-3-16,0 0-2 0,4 4-2 0,-1-4-2 0,1-1-1 0,1 2-1 15,0-1-2-15,1 0-1 0,0 0 1 0,1 4 0 0,0-5 2 0,2 1-1 16,0 0 1-16,-1 0 0 0,-1 4 1 0,4-5 2 0,-4 5 1 0,4-4 1 15,-4 4 4-15,2 0 4 0,-3-4 5 0,1 3 2 0,0 0 6 0,-3 1 5 16,0 0 3-16,3-1 6 0,-5 4 5 0,1-3 4 0,-1 2 3 0,-2 1 2 16,0 1 4-16,0-2-1 0,-2 1 2 0,-1 4-2 0,-1-1-2 0,2-3-3 15,-3 4-5-15,-1-1-5 0,1 1-5 0,1-1-5 0,-3-3-6 0,0 4-6 16,1-5-2-16,-1 2-8 0,0-1-3 0,1-1-9 0,-1 2-8 0,2-5-12 16,-3 1-9-16,4-5-12 0,-1 5-12 0,-2-4-18 0,3 0-20 0,-1-3-23 15,1 0-23-15,1-1-37 0,2 1-37 0,1-4-38 0,0 0-37 0,-3-4-93 16,1 1-114-16,2-1-65 0,2-3-40 0,1 3-1 0,1-3 15 0,0 0 31 15,1-3 37-15,-1 3 41 0,3-4 47 0,-1 1 51 0,1 2 54 0,-3-1 57 0,3 2 58 16,0-4 86-16</inkml:trace>
  <inkml:trace contextRef="#ctx0" brushRef="#br0" timeOffset="2784.89">12018 10726 32 0,'0'0'181'0,"-1"-4"84"0,-2 1 58 0,-1 3 46 0,-3 0 37 16,3-4 34-16,-3 4 31 0,4 0 31 0,-2 0 27 0,-2 0 28 0,0 0 25 15,0 0 25-15,-1 4-117 0,1-4-196 0,0 0-103 0,0 3-54 0,0 1-28 0,1-4-14 16,0 4-9-16,-1-4-9 0,3 7-10 0,-3-4-7 0,2 1-13 16,-1 0-7-16,1 3-6 0,0-1-8 0,4 1-3 0,-4 0-4 0,0 4-3 0,4 0-1 15,-4-2-1-15,3 6-4 0,-1 3 2 0,1-1-2 0,0 0-2 16,2 4-1-16,-3 0 0 0,3 0 1 0,0 0-2 0,0 1 0 0,3 2-2 0,-1-4-3 15,0 2-2-15,1-4-3 0,1-1-3 0,0 1-4 0,1-2-6 16,1-5-7-16,1 0-6 0,0 0-8 0,0-4-9 0,1-1-8 0,2-2-10 16,-4-1-7-16,3-3-6 0,-1 0-6 0,-1-3-7 0,3-1-5 0,-2-2-5 0,-1-1-5 15,1-4-4-15,-1-3 0 0,0 3 0 0,-3-6 4 0,3 3 6 0,0-3 8 16,-3-5 5-16,0 2 9 0,2-2 10 0,-5 2 10 0,3-5 18 0,-1 3 16 16,1 2 20-16,-1-4 20 0,0 6 18 0,-2-4 19 0,-1 9 18 0,4-5 13 15,-4 5 14-15,0 2 13 0,0 0 8 0,0 4 12 0,0 0 3 0,0 3 2 16,0 4-6-16,0 0-8 0,0 0-13 0,0 0-6 0,0 0-9 0,0 0-7 15,0 0-6-15,3 8-5 0,-3-1-7 0,3 0-7 0,-3 4-9 0,1 2-7 16,2 1-5-16,-2 1-3 0,2 2-3 0,1 0 1 0,-1 0-2 0,1 5-2 16,0-4-1-16,2-1-10 0,-2 4-4 0,0-4-8 0,3 1-12 0,-3 0-12 15,6-1-15-15,-6 1-16 0,3-1-19 0,-2-3-25 0,2 0-25 0,3-1-29 16,-3-2-34-16,1 0-36 0,-4 0-55 0,0-2-65 0,2-1-98 0,1-1-114 16,-2 0-41-16,2-4-4 0,0 1 18 0,-3 0 25 0,3-1 34 0,-3-3 41 0,3 4 42 15,0-8 48-15,0 4 52 0,-3-3 53 0,-4 3 66 0,0-4 71 0</inkml:trace>
  <inkml:trace contextRef="#ctx0" brushRef="#br0" timeOffset="3101.96">12155 10048 35 0,'-4'-4'186'0,"-3"-3"81"0,1 7 55 16,-2-4 39-16,1 1 34 0,3 3 30 0,-3-4 28 0,3 8 28 0,0-1 28 16,-2 1 28-16,5-1 30 0,-2 1 26 0,2 3-115 0,1 4-195 0,0-1-94 15,1 4-43-15,3-1-15 0,-1 5-2 0,1 4-3 0,3-2 0 0,0 5-3 16,1 3-1-16,-1-1-9 0,3 6-8 0,-2 1-9 0,3 1-9 0,-1 0-9 16,1 3-10-16,-3 2-11 0,3-2-8 0,0 1-11 0,-1 3-7 0,-2-4-8 15,3 4-11-15,-4-7-11 0,3 3-9 0,-2-3-12 0,0 1-11 0,-1-2-12 16,0-2-14-16,2-5-15 0,-4 2-18 0,2-5-19 0,-2-2-16 0,2-2-22 15,-2-2-18-15,1-4-26 0,1 0-25 0,-3 0-27 0,-1-3-27 0,1-4-84 16,1-1-105-16,-5 1-60 0,0-7-31 0,0 0 1 0,0 0 22 0,0 0 28 16,-2-3 33-16,-3-5 39 0,0 2 40 0,-1-1 42 0,0-4 47 0,-4 1 50 15,-1 0 53-15,-2-1 81 0</inkml:trace>
  <inkml:trace contextRef="#ctx0" brushRef="#br0" timeOffset="3454.43">12024 10715 37 0,'1'-2'193'0,"2"-5"84"0,-2 3 66 0,2-3 51 0,0 3 43 0,-2-3 33 16,5 0 31-16,-1 1 31 0,1-1 27 0,-1-1 29 0,2-2 24 0,0 3 26 15,4-1-127-15,-1 1-211 0,2-2-108 0,-1 1-57 0,3-2-37 0,0 2-25 16,1-1-14-16,-1 2-12 0,1-1-10 0,0-2-15 0,2 2-17 0,-5 1-20 16,3 1-19-16,-1-1-18 0,1 0-18 0,-1 0-17 0,0 0-14 0,-2-1-17 0,0 6-14 15,-1-5-17-15,0-1-12 0,1 1-14 0,-1 0-7 0,-3 4-6 16,1-5 3-16,0 1 4 0,0 5 9 0,-3-5 11 0,-1 3 13 0,1-3 14 0,-3 3 15 15,1-3 16-15,1 3 16 0,-3 2 16 0,0-3 18 0,0 3 17 16,-2 2 16-16,0 0 16 0,0 0 12 0,0 0 15 0,0 0 13 0,0 0 15 0,0 0 12 16,5 0 13-16,-3 0 8 0,0 2 10 0,0 3 9 0,1 1 8 15,-1-2 6-15,2 3 4 0,1 4 8 0,-1-4 2 0,1 2 4 0,-1 6 0 0,1-1-5 16,1-1-4-16,-1 2-10 0,1 3-8 0,-1-2-10 0,4 6-8 0,-3-2-10 16,1 2-8-16,-2 2-11 0,1-3-7 0,1 0-13 0,-1 4-13 0,1-1-18 15,-3-2-22-15,3 2-23 0,-3-3-23 0,3 0-29 0,-2 0-29 0,1-4-33 16,-1 1-31-16,0 0-74 0,1-5-91 0,-1-2-83 0,-1 0-76 0,0-2-25 15,0-5 1-15,-1-1 17 0,-3-3 26 0,2-3 32 0,0-3 37 0,-2-1 42 16,-2-8 42-16,2 1 49 0,-5-3 51 0,4-4 73 0,-2 0 77 0</inkml:trace>
  <inkml:trace contextRef="#ctx0" brushRef="#br0" timeOffset="3619.47">12575 10173 48 0,'0'-3'211'0,"-3"-1"92"0,1 1 63 16,-3 3 52-16,3 0 39 0,-4 0 32 0,1 3 30 0,1 4 27 0,-3 1 25 15,3-1 23-15,2-1 20 0,-3 1 18 0,1 0-143 0,1 0-230 0,1 1-129 16,0-1-73-16,2 0-56 0,-2-1-47 0,2-2-42 0,0 3-38 0,2 0-50 16,-2-3-48-16,4-1-116 0,-1 1-143 0,1 3-64 0,1-5-19 0,-3 2 4 15,2 0 11-15,1-4 26 0,-1 3 35 0,0 1 42 0,1-1 46 0,-1 1 51 0,-2-1 54 16,1 1 57-16,-3-4 65 0</inkml:trace>
  <inkml:trace contextRef="#ctx0" brushRef="#br0" timeOffset="3935.53">12659 10412 35 0,'2'13'187'0,"-2"5"90"0,0-1 67 0,0 1 57 16,0 2 45-16,0-2 45 0,0 4 37 0,0-2 35 0,0 2 30 0,0 2 30 16,2-4 25-16,-2 2 24 0,3-1-125 0,-2 0-208 0,4-3-112 0,0 2-65 15,2-6-40-15,-6-3-30 0,6-1-22 0,2 1-19 0,-3-4-17 0,1-4-14 16,3 1-12-16,-2-4-11 0,0-4-11 0,5 1-8 0,-5-1-10 0,0-3-11 16,5-4-11-16,-2 2-5 0,-3-6-8 0,0 1-7 0,-1-3-5 0,3-1-4 15,-3-2-1-15,-2-2 1 0,1 2 1 0,-2-2 3 0,-3 2 7 0,2-2 5 16,-3 2 10-16,0-2 13 0,-3 2 18 0,-1 2 18 0,0-4 18 0,0 6 15 15,-3-2 16-15,0 3 13 0,0 2 9 0,-1-1 11 0,-2 3 9 0,2 5 8 16,0-1 4-16,-2-1 6 0,3 5 2 0,-1-1-1 0,-2 1-4 0,3 3-4 16,2 3-7-16,-5 1-7 0,6-1-5 0,-3 5-3 0,0-1-8 0,1-1-6 15,1 5-8-15,1-4-7 0,0 4-9 0,0-2-4 0,1 2-9 0,0 0-6 16,2 0-8-16,-2-2-10 0,3 2-14 0,0 0-11 0,0 3-17 0,3-7-18 16,-2 3-21-16,2-3-25 0,0 4-24 0,1-4-26 0,0 0-32 0,0-1-33 15,1 1-36-15,-3-3-40 0,5 0-111 0,-3-1-139 0,3 1-55 0,-3-4-6 16,3 3 12-16,0-3 27 0,-3-3 35 0,0 3 39 0,2-4 46 0,-2 1 46 15,0-1 49-15,-1 0 54 0,-2-3 57 0,-1 1 64 0</inkml:trace>
  <inkml:trace contextRef="#ctx0" brushRef="#br0" timeOffset="4318.72">12972 10331 32 0,'3'7'182'15,"-2"-4"90"-15,-1 4 63 0,0-3 51 0,0 3 39 0,-1-1 37 0,1 1 34 16,1 1 35-16,-1 2 34 0,3 1 29 0,-3 0 30 0,3-1 28 0,-3 4-113 15,0-1-193-15,1 2-104 0,-1 2-58 0,3-2-27 0,-2-2-14 0,2 5-8 16,-3-7-8-16,3 2-8 0,-2 1-13 0,5-3-14 0,-6-1-10 0,1 1-10 16,3-4-9-16,-4 0-10 0,6-3-10 0,-5-1-10 0,2 1-9 15,-2-4-8-15,-1 0-14 0,6 0-11 0,-1-7-11 0,-2 3-13 0,1-7-10 0,2 0-8 16,-2-2-11-16,-3-5-9 0,5 0-8 0,-2-2-5 0,0-4-8 16,-1-5-3-16,-2 2-5 0,4-1 0 0,-3-4-1 0,1 0 4 0,1 1 5 15,0-1 9-15,0 1 8 0,2 0 11 0,-1-2 6 0,2 6 12 0,0 3 9 0,0-1 8 16,0 0 9-16,1 8 6 0,-1 2 7 0,0 2 7 0,0 2 6 15,-1 0 6-15,0 8 7 0,1-1 7 0,0 4 5 0,0 0 5 0,1 4 6 0,-1-1 5 16,0 5 4-16,2 2 9 0,0-2 5 0,-1 6 7 0,1-4 4 0,0 7 8 16,-2-2 5-16,2 2 6 0,0 1 5 0,-3-1 0 0,1 4 5 15,0-1 2-15,-1 2 2 0,-1 2 3 0,2-2 1 0,-3-2-51 0,0 5-62 16,1-4 0-16,-1 4 0 0,-2-1 0 0,1-3 0 0,-1 0 0 0,2 0 0 16,-2 0 0-16,-2-4 0 0,5 0 0 0,-3 1 0 0,1-3 0 0,-2-2 0 15,2-2-24-15,-1 3-202 0,0-7-40 0,1 3-45 0,-1-3-78 0,0-3-93 0,-2 3-85 16,0-7-82-16,0 0-14 0,0 0 13 0,0 0 30 0,-2 0 37 0,2 0 44 15,-7 0 47-15,1 0 50 0,-4-7 54 0,4 3 59 0,-1 0 63 0,-2-3 79 16,1 5 81-16</inkml:trace>
  <inkml:trace contextRef="#ctx0" brushRef="#br0" timeOffset="18015.02">16339 8024 24 0,'0'-10'118'16,"0"0"51"-16,-2-5 38 0,0 5 29 0,-1-1 25 0,1 5 23 0,0-9 22 15,0 8 22-15,2-3 23 0,-5 2 20 0,5 1 25 0,0 1-34 0,-2-1-65 16,2 3-62-16,0 1-62 0,0-4-28 0,0 3-14 0,0 4-9 0,0-4-5 15,0 4-5-15,0 0-4 0,0 0-3 0,0 0-4 0,0 0-4 0,2 0-2 16,3 4-4-16,-3 0-4 0,2 3-3 0,-1 0-3 0,-1 4 1 0,2-2-1 16,1 6 5-16,-1 3 2 0,0 2 2 0,-1 5 2 0,1 3 0 0,1 3-1 0,-1 5-2 15,0-1-3-15,1 7-4 0,-3 0-3 0,0 7-3 0,1 0-5 16,-1-1-4-16,-2 5-2 0,0-1-5 0,0 5-2 0,-2-2-7 0,2 1-3 0,-3 0-4 16,3-3-5-16,-2 2-5 0,2-5-6 0,-2 2-4 0,2-6-5 0,0-1-2 15,0 1-3-15,2-8-2 0,0 1-3 0,1-8-2 0,-1 5-2 16,0-9-2-16,0 1 0 0,1-3-1 0,-1-1 1 0,2-2 0 0,-2-2-2 0,1-2 0 15,-1 0-1-15,0-5-1 0,0 1-3 0,3-3-2 0,-5-1-3 16,2-3-5-16,0 0-6 0,0-3-10 0,-2-1-6 0,0-3-14 0,0 0-19 0,0 0-22 16,0 0-24-16,0 0-30 0,0-3-27 0,0-4-31 0,0 3-28 0,0-3-42 15,-2 1-47-15,0-1-90 0,2-4-102 0,-2 4-40 0,2 0-2 0,0-3 16 16,-3 3 29-16,1 0 38 0,2-1 40 0,-2-2 45 0,2 6 44 0,0-3 45 16,-2 1 47-16,0 2 57 0,2-3 63 0</inkml:trace>
  <inkml:trace contextRef="#ctx0" brushRef="#br0" timeOffset="18325.82">16504 9348 31 0,'0'0'177'0,"0"0"79"0,0 0 56 0,0 0 42 16,-5 0 33-16,3-4 27 0,-1-3 25 0,1 3 24 0,-3-3 23 0,4 0 25 16,-2 1 25-16,1-5 23 0,0-3-113 0,-1-1-191 0,3 2-95 0,0-5-42 15,0-2-21-15,0-2-11 0,0 2-4 0,3-5-1 0,-1 1-4 0,-2-5-3 16,5-2-7-16,-4-1-4 0,2 0-10 0,1-3-3 0,1 1-8 0,-3-8-8 15,2 3-4-15,1-3-6 0,1 0-3 0,-1 0-2 0,0-3-2 0,1 3 1 16,0-4-2-16,0 1 1 0,-1 3 0 0,2 0 0 0,3 0 1 16,-3 0 0-16,-3 4 0 0,3 3 1 0,-2-5-2 0,1 6 3 0,-1 2-1 0,-2 1-1 15,1-1 0-15,2 4-1 0,-2 1-1 0,0 2-1 0,0 1 0 0,-4 2-3 16,4 2-4-16,-4 2 1 0,3 1-2 0,0 2-1 0,-2 1-1 0,-1 1-1 16,0 2-2-16,0 0 0 0,0 1-1 0,0 2-2 0,0 5-7 0,0-3-6 15,0-1-12-15,-1 3-17 0,1 0-22 0,0 1-26 0,0 3-35 0,-3-4-37 16,0 1-46-16,3 3-52 0,0 0-113 0,0 0-136 0,0 0-57 0,0 0-17 0,-4 0 6 15,0 3 19-15,0 1 29 0,0-1 36 0,-2 1 41 0,2 0 46 0,1 3 53 16,-1-5 53-16,3 2 63 0,-5-1 67 0</inkml:trace>
  <inkml:trace contextRef="#ctx0" brushRef="#br0" timeOffset="18970.96">16784 7622 18 0,'4'-4'150'0,"-1"-2"73"0,-2 2 49 0,3 1 35 0,-1-5 24 0,0 5 16 16,-2-1 15-16,2 1 12 0,-2-1 16 0,5 1 16 0,-2 3 20 0,0-4 21 15,3 0-98-15,0 4-164 0,1-2-82 0,2 2-35 0,-2-5-19 0,3 3-4 16,3 2 6-16,0-4 13 0,-2 1 8 0,4 3 6 0,-3-4 3 0,5 4 3 16,0-4-3-16,2 4-6 0,-3 0-4 0,4 0-6 0,-2 4-6 0,4 0-4 15,-1-4-5-15,2 7-4 0,-1 0-3 0,1-1-4 0,-2 5-3 0,2-1-4 16,4 5-2-16,-6-2-1 0,2 5-4 0,0 3-6 0,1-4-3 0,0 7-2 16,-2-2-2-16,2 6 2 0,0-3-1 0,0-1-1 0,-2 3 2 0,5 2-1 15,-2 2-2-15,0-2-1 0,2 2-2 0,1 4 0 0,-3-4-2 0,3 4-1 16,2 1 1-16,-3-2 0 0,4 1 0 0,-1 0 0 0,0 0-2 0,0 3-1 15,0 2-31-15,0-2-46 0,-2 0-4 0,0 8 18 0,-2 0 19 0,-3-1 24 16,-2 1 10-16,-1 3 5 0,-4 0 5 0,-4-1 2 0,3 1-1 0,-10 4 4 16,1-4-1-16,-3 0 1 0,-4 0 32 0,-4 4 46 0,3-1 10 0,-9-3-9 15,-4 7-15-15,2 0-17 0,-4 0-4 0,-4 0 0 0,-2 0 1 0,0 3 2 16,-5-3 1-16,-2 0 3 0,0 3-2 0,-4-2 3 0,2-1-3 0,-3 0 3 16,-1-1-4-16,1 2-4 0,1-5-4 0,3 1-7 0,-2-5-6 0,3 1-8 0,0-3-4 15,3-1-8-15,1-3-8 0,0-2-7 0,3-2-9 0,3-3-12 16,1-4-14-16,0 0-16 0,3 2-21 0,-3-9-20 0,1 1-24 0,5-1-25 15,-2 0-24-15,0-6-28 0,-1 2-35 0,4-5-38 0,-3 3-102 0,2-4-129 0,1-4-49 16,-3 0-9-16,0 1 13 0,2-7 24 0,-2 3 32 0,-1-5 33 0,-1-2 40 16,3 0 40-16,-3-2 44 0,-1-2 48 0,1-3 53 0,0 0 61 0</inkml:trace>
  <inkml:trace contextRef="#ctx0" brushRef="#br0" timeOffset="19671.12">16545 7685 25 0,'-7'-4'169'0,"-1"1"77"16,-1-1 54-16,-2 1 38 0,-2-4 30 0,2 3 24 0,-5 0 19 0,3 2 18 16,-3-2 15-16,0 1 13 0,1 3 14 0,0 0 11 0,-3-4-114 0,2 4-190 15,1 0-96-15,-1-4-46 0,0 4-20 0,-1 0-6 0,1-3-1 0,1 3 5 16,-3-4 5-16,0 1 6 0,0 3 6 0,-4-4 7 0,3 1 5 0,-2-1 0 16,-1 4 3-16,-3-4 8 0,2 4 1 0,-2 0 3 0,0 0-3 0,-1 4-2 0,-2 0-4 15,-1 3-6-15,3 0-4 0,-3 0-7 0,-3 4-4 0,2 2-6 16,-2 1-4-16,-1 1-1 0,-2 2-4 0,1 1-7 0,-1-2-5 0,0 9-4 0,-3-4-2 15,2 0-2-15,-1 4 1 0,-1 0 3 0,0 6 3 0,1-4 5 16,1 2 2-16,-3 6 4 0,5-4 1 0,-2 4 4 0,3 1 2 0,0-2 3 0,-2 1 1 16,2 4 2-16,4-5 0 0,-1 6 2 0,1-5 0 0,0 7-3 0,1-4-2 15,5 4-4-15,-2 0-3 0,3 0-3 0,0 0 0 0,1 3-2 0,2 5-1 16,1-1 1-16,2 0 5 0,1 2 3 0,1 2 1 0,3 3 5 0,3 1 6 16,1-2 0-16,0 5 5 0,3 0 3 0,-1-5 3 0,3 8 4 0,2 0 0 15,2-3 5-15,0 3-3 0,1 0 2 0,1 4-2 0,3-8-1 0,0 4-5 16,-1-1-5-16,3 2-2 0,0-4-2 0,2-1-3 0,2-3 0 0,1 0-6 15,1-1 1-15,3-2-4 0,0 0-2 0,2 0-4 0,-1-4 0 0,6-4-3 16,1 1-3-16,2-2-3 0,-2-4-1 0,6 2-2 0,-2-4-5 0,2-3-2 16,-2 0-5-16,3-3-7 0,3-5-6 0,-3 1-9 0,3 1-6 0,0-5-14 15,-3 1-11-15,6-5-13 0,-5 2-13 0,2-5-11 0,2 4-10 0,0-4-14 16,-1-3-9-16,1 1-11 0,0-2-11 0,0-2-12 0,2 0-13 0,-3-4-12 16,3 2-11-16,-1-5-43 0,1 3-50 0,-6-3-72 0,5-1-72 0,-3 1-25 15,-2-4 5-15,2 0 15 0,-3 0 23 0,2 0 27 0,-5-7 30 0,2 3 32 16,-2 1 35-16,-1-5 38 0,-2-1 39 0,2 2 59 0,0-4 66 0</inkml:trace>
  <inkml:trace contextRef="#ctx0" brushRef="#br0" timeOffset="20148.23">17685 9925 1 0,'7'-3'111'0,"3"-1"81"0,-4 4 54 0,-1-4 39 0,1 4 24 16,-4 0 18-16,-2 0 10 0,4 0 12 0,2 8 10 0,-5-5 13 0,2 1 17 16,-2 2-20-16,2-2-43 0,-3 6-84 0,4-3-113 0,-1 1-52 0,-1 5-24 15,-2-2-3-15,2-1 8 0,-2 5 13 0,0-6 18 0,0 6 13 0,0 3 12 16,-2-5 8-16,0 5 2 0,-2 0 4 0,-2 2-3 0,1 2 0 0,-1-2-4 0,-2 4-4 15,1-2-3-15,-1 3-5 0,-2-1-5 0,-1 0-7 0,0 5-6 16,0-5-9-16,0 1-5 0,-3 2-8 0,2-3-10 0,1 2-7 0,-6 1-11 0,5-2-15 16,-5-1-13-16,5 4-21 0,-6-3-19 0,1-1-19 0,1-2-20 0,-1 2-19 15,-1-3-20-15,3 0-24 0,-3 0-26 0,3-4-32 0,0 1-34 0,-2-4-108 16,2-1-141-16,1 2-55 0,2-4-14 0,-5-4 10 0,6 0 23 0,-1-1 27 16,-2-2 32-16,3-4 34 0,-3 0 38 0,3-4 41 0,-1 0 45 0,-2-3 51 15,0 1 59-15</inkml:trace>
  <inkml:trace contextRef="#ctx0" brushRef="#br0" timeOffset="21147.45">16055 9397 1 0,'0'-8'104'15,"0"5"66"-15,-3-4 41 0,3 0 34 0,-1 3 28 0,-5-2 22 0,2-1 26 16,3 3 19-16,-6 1 21 0,1-1 25 0,2 0 23 0,0 1 23 0,-3-1-75 16,3 1-125-16,-3 3-65 0,0-4-29 0,3 4-15 0,-3 0-8 0,0 4-5 15,2-4-4-15,-1 3-3 0,-1 4-3 0,2-3-4 0,-2 7-5 0,3-2-5 16,-6 2-5-16,3 3-6 0,3 3-2 0,-3 5-4 0,3-2-1 0,-3 5-3 15,3-1-1-15,0 5 0 0,-2 2-2 0,2 1-2 0,4 0-3 0,-1 3-7 16,1-1-4-16,0-2-6 0,0 6-4 0,1-6-8 0,3 3-6 0,2-4-10 16,1 0-11-16,-3-2-12 0,4-1-17 0,2-1-13 0,-2-5-17 0,3-2-16 15,0 2-16-15,0-8-20 0,6-1-21 0,-5 2-27 0,2-8-26 0,0 0-70 16,-2-3-87-16,5-4-73 0,-5-4-60 0,5 0-15 0,-5 1 7 0,-1-8 19 0,0 0 25 16,0-2 28-16,-1-1 33 0,-2-4 36 0,-1 1 39 0,-3-1 42 0,-1-2 48 15,-3-2 69-15</inkml:trace>
  <inkml:trace contextRef="#ctx0" brushRef="#br0" timeOffset="21464.52">15997 9326 19 0,'-4'-7'155'0,"-2"-3"72"16,2-1 52-16,3 1 45 0,-6-1 32 0,3 5 29 0,-2-5 24 0,5 0 22 16,-5 1 19-16,5 2 20 0,-2 2 17 0,3-5 19 0,3 8-106 0,-2-4-177 15,2 0-85-15,0 3-44 0,4-2-23 0,-3-1-15 0,3 3-11 0,-2-3-5 16,5 3-3-16,-2 1 0 0,6-1-4 0,-3 1 0 0,3 3-2 0,-2-4-2 15,5 4-3-15,-2 0-1 0,0 4 0 0,3-4-2 0,0 7 1 0,0-4-2 16,0 5 1-16,1 1 1 0,-1 2-1 0,3 0 0 0,-2-1 4 0,-1 7-1 0,0-2 2 16,0 3 1-16,-3-1 5 0,3 4 2 0,-3-1 2 0,-1 2 3 15,-3-2-1-15,2 5 2 0,-4 0 1 0,0 0 1 0,0-1-1 0,-5 3 2 0,3 2-3 16,-2-1 0-16,-5 0-3 0,0 0-3 0,0 0-2 0,0 0-4 0,-5 0-4 16,0-1-3-16,1 2-4 0,-3-5-3 0,3 5-3 0,-3-5-6 0,1 0-4 15,-1 1-8-15,0-5-12 0,1 2-13 0,-1 2-17 0,3-6-19 0,-5 0-17 16,2-1-22-16,0 1-20 0,1-5-21 0,-1 1-25 0,-2 1-24 0,2-6-43 15,1 2-51-15,-3-4-90 0,2 4-102 0,0-8-36 0,1 5-2 0,0-6 18 16,1 3 26-16,-2-3 31 0,3 2 34 0,4-4 38 0,0 0 37 0,-5-4 41 16,1 2 44-16,1-3 57 0,2 3 63 0</inkml:trace>
  <inkml:trace contextRef="#ctx0" brushRef="#br0" timeOffset="21807.6">16751 9200 98 0,'-7'0'181'0,"0"4"56"15,-3-4 45-15,5 3 33 0,-5 1 26 0,2-1 25 0,-2 1 24 0,3 3 22 16,-1-1 25-16,1 2 20 0,-1 2 21 0,2 5-69 0,1-6-124 0,-1 6-78 16,2 3-58-16,0-2-31 0,1 6-16 0,3 2-7 0,-1-3-1 0,1 7-2 15,1 1-6-15,-1 2-5 0,6 0-7 0,-5 0-7 0,2 5-8 0,1-5-8 16,0 4-7-16,0-4-10 0,2 2-6 0,-1-2-16 0,2 0-15 0,0-2-20 16,0-2-20-16,0-3-24 0,1 2-26 0,-1-2-23 0,3-3-30 0,1 0-38 15,-6-7-46-15,8 4-90 0,-5-8-111 0,0 0-48 0,-1 1-16 0,3 0 6 16,-2-9 20-16,2 2 26 0,-6-1 33 0,3-3 36 0,-3 0 39 0,-1-3 39 15,-2-1 45-15,2 2 52 0,-3-5 59 0</inkml:trace>
  <inkml:trace contextRef="#ctx0" brushRef="#br0" timeOffset="22120.67">16686 9298 29 0,'0'-14'173'0,"1"3"78"0,-1 2 55 0,0-6 42 16,0 5 30-16,0 0 27 0,0-1 23 0,0 4 20 0,0 0 21 0,3 0 22 15,1-1 20-15,0 1 24 0,2 1-115 0,-1 3-187 0,2-5-94 0,3 5-44 16,-2-1-23-16,3 1-12 0,0-1-4 0,0 0 0 0,0 4 1 0,3 0-3 16,0 4-1-16,1 0-5 0,0-1-3 0,2 4-6 0,1 1-5 0,-3-1-5 15,3 2-4-15,1 6-5 0,-1-5-3 0,0 5-2 0,2 2-3 0,0 1-1 16,-2-5-1-16,0 8-1 0,-1-4-2 0,-1 5-2 0,-1-2 0 0,1 2 0 16,-3-1 1-16,-2 3 1 0,0-2 6 0,-2 2 3 0,-2 0 1 0,0 1 5 15,-3-5 3-15,0 5 2 0,-1 0 3 0,-3 0 0 0,0-1 3 0,-3 1 0 0,-1-1 1 16,0 3 0-16,-1-2-1 0,-1 0-2 0,-3 0-5 0,2 2-4 15,-2 1-2-15,0-3-3 0,-2-1-5 0,2 1-3 0,0-1-7 0,-2 5-9 0,3-9-14 16,-2 2-16-16,2-2-20 0,-1-2-22 0,2-1-28 0,-2-3-30 16,2 1-33-16,-1-6-40 0,1 2-116 0,0-4-150 0,0-3-67 0,1-1-22 0,1-3 5 15,-1 0 16-15,-3-3 25 0,2-4 35 0,0-4 37 0,1 0 39 0,-3-2 47 16,1-1 49-16,-3-1 56 0,0-2 63 0</inkml:trace>
  <inkml:trace contextRef="#ctx0" brushRef="#br0" timeOffset="23154.02">16252 7947 30 0,'3'-3'60'0,"-1"-1"13"16,0 1 10-16,-2-1 10 0,0 1 13 0,0 3 18 0,0-4 23 0,0 4 25 15,0-4 25-15,0 4 23 0,0-7-11 0,0 7-29 0,0-2-12 0,0 2-1 16,0-4 5-16,0 4 8 0,0-3 5 0,-2-1 7 0,2 0-5 0,0 4-6 16,-2-3-16-16,-1-1-18 0,3 1-16 0,-4-1-14 0,4 0-15 0,-3 1-12 15,3 3-11-15,-4-4-5 0,2 2-6 0,0 2-4 0,-1-4-5 0,-1 1-9 16,0 3-4-16,-3-4-7 0,3 0-6 0,-1 4-7 0,-4 0-4 0,2 0-5 16,-1 0-3-16,-2-3-5 0,-1 3-4 0,0 3-2 0,0-3-4 0,0 0-1 15,-1 0 0-15,-2 4-1 0,0 0 1 0,-1-4-1 0,0 3 0 0,-2 1 1 16,2-2 2-16,-3 2 1 0,0-1 1 0,0 5 0 0,0-5 2 0,-1 4 2 15,-2-3 2-15,2 3 1 0,-2-1 0 0,-1-1 2 0,0 1 0 0,3 1 0 16,-6 0 1-16,0 0-1 0,1 1 0 0,2-1 0 0,-2 3-1 0,-3 0-1 16,4-3-2-16,-1 8-3 0,0-5 0 0,-3 4-3 0,3 0 0 0,-1-1-2 0,1 9-1 15,-1-9-2-15,-1 9 2 0,-1-4-1 0,0 2-2 0,1 2-1 16,0 2 2-16,-2-3-1 0,2 3 1 0,-2 0 0 0,1 5 3 0,-1-5 2 0,-1 5 4 16,3-2 3-16,0 4 4 0,-3-2 3 0,1 6 6 0,3-7 3 0,-1 6 2 15,2-1 5-15,0 1 2 0,2 1 3 0,-1 4 0 0,1-5 5 0,4 6-1 16,0 2 1-16,3-4-4 0,-1 4-3 0,3 0-2 0,2 0-4 0,0 0-4 15,2 3-3-15,0-3-3 0,5 4-5 0,-3-4-3 0,5 3-2 0,0 1-2 16,2 3-1-16,0-3-4 0,2 3-1 0,0-1-7 0,2 1-5 0,1 0-5 16,1 0-9-16,-1 0-4 0,4 1-6 0,0-1-5 0,2 0-4 0,0-5-6 15,0 3-8-15,2-5-9 0,0 0-10 0,1 0-14 0,1 0-14 0,1-8-27 16,0 1-37-16,2 0-50 0,-3-4-58 0,3 2-49 0,0-6-39 0,0 2-13 16,-3-2 4-16,0-2 14 0,0 0 16 0,2-5 24 0,-5 2 25 0,2-2 27 15,-3 2 32-15,0-6 44 0,-1-1 48 0,-2 3 56 0</inkml:trace>
  <inkml:trace contextRef="#ctx0" brushRef="#br0" timeOffset="23770.14">16941 7814 1 0,'15'-3'86'0,"-3"-1"60"0,1 1 43 0,3-1 32 0,-3 1 28 0,2-1 27 15,-1 4 21-15,1 0 22 0,3 0 20 0,0 0 22 0,0 4 23 0,4-1-20 16,-2 4-42-16,0 0-62 0,2 1-76 0,1 1-39 0,1 2-21 0,-2 0-10 16,1 3-10-16,-1-1-8 0,0 5-3 0,3-1-6 0,-3 1-3 0,0 7-5 15,3-1-10-15,-3 0-6 0,1 5-6 0,-1-1-6 0,2 4-3 0,-1 3-2 16,-1-4-6-16,2 4 0 0,-1-1-2 0,-1 6-2 0,2-5-1 0,-2 3-2 16,0 0-6-16,0 4-9 0,0 0-11 0,-2 0-7 0,0 4-4 0,2 3 6 15,-4-3 6-15,2 3 4 0,-4 0 2 0,-1-1 1 0,1 1-1 0,-5-3-1 16,2 3-3-16,-4 0-2 0,0-4-7 0,0 1 2 0,-5 3 9 0,0-7 4 15,-1 3-1-15,-1 5-3 0,-2-5-9 0,-2 3-6 0,-3-1-3 0,-1-3-1 16,1 2 1-16,-4-1-2 0,0 1-1 0,1 0 6 0,-3-1 5 0,-1 1 1 16,1-4-3-16,2 0-6 0,-2-1-7 0,0-1-11 0,4 2-12 0,1-7-16 15,-3 3-17-15,5-7-24 0,-1 4-30 0,0-4-66 0,1 1-84 0,2-7-85 16,0 3-73-16,2-4-28 0,2-2-2 0,-2 2 9 0,2-6 18 0,-2-1 25 16,3-3 29-16,-3 0 32 0,1-4 36 0,-1 1 42 0,-1-1 47 0,1-2 68 0,-5-5 77 15</inkml:trace>
  <inkml:trace contextRef="#ctx0" brushRef="#br0" timeOffset="24824.38">15568 10936 2 0,'0'0'112'0,"2"0"70"0,0-4 46 0,-2 4 34 16,2-2 24-16,-2 2 18 0,0 0 12 0,0-4 9 0,0 4 10 0,0 0 10 15,0-3 11-15,0 3 8 0,0 0-84 0,5 0-133 0,-5 0-73 0,4 0-40 16,1 0-18-16,-1 0-5 0,1 0 1 0,1 3 7 0,-1-3 7 0,2 4 11 16,-1-2 6-16,1 2 6 0,-1-1 4 0,3 1 5 0,-2 3 2 0,4-3-2 15,-2 3-1-15,2 0-3 0,0-1-4 0,0 5-4 0,3-4-2 0,-3 4-3 16,2-4-3-16,-2 4-4 0,2-1-1 0,-2 4-4 0,3-3-3 0,0 2-2 0,-3 1-1 15,0 1-3-15,0 1 1 0,-3 2-2 0,3 4-1 0,-4-2-2 16,3 2 2-16,-2 5-3 0,-4 1 1 0,6 1-1 0,-9 2 5 0,5 4 2 0,-2 3 3 16,-3 4 2-16,5 0-1 0,-6 4 2 0,1 6 2 0,2 1 1 15,-3 0 2-15,1 6 1 0,-1 0 2 0,0 0-3 0,-1 5 0 0,-2 3 0 0,3-5-2 16,-1 2-3-16,-2-2 1 0,-1 5-3 0,1-4-2 0,2-4 0 0,-5 0-3 16,5 1 1-16,-5-7-1 0,5 3-5 0,-2-10 0 0,2-1 0 0,1 1-5 15,0-8-4-15,1-3-12 0,-1 0-13 0,3-8-21 0,1 2-28 0,0-9-39 16,2 2-43-16,-1-4-113 0,1-8-140 0,-1 4-61 0,2-7-22 0,-3 0-1 15,3-3 8-15,-1-4 18 0,-2-7 21 0,-3 3 27 0,5-3 35 0,-6-7 40 16,0-1 44-16,0-2 56 0,-3-1 64 0</inkml:trace>
  <inkml:trace contextRef="#ctx0" brushRef="#br0" timeOffset="25458.52">17398 10639 6 0,'0'-4'124'0,"0"0"69"0,0 2 45 16,0 2 35-16,0-7 27 0,0 3 19 0,0 1 17 0,-1-1 13 0,-2 4 16 15,3 0 13-15,-1-4 15 0,1 1 14 0,-3-1-87 0,0 4-143 0,2-3-73 16,-2 3-36-16,0-4-16 0,2 4-10 0,-2 0 0 0,2-4 2 0,-5 1 1 15,2 3 2-15,3-4 2 0,-5 4-1 0,2-2-2 0,3 2-1 0,-5 0-6 16,5 0-6-16,-4 0-6 0,-1 0-5 0,0 2-7 0,1-2-4 0,-2 4-3 16,0-1-3-16,-2 5-3 0,0-5 1 0,-2 4-3 0,0 1-1 0,-3 1-2 15,2 2 0-15,-2-4-2 0,0 4 0 0,-3 3 1 0,4-4-1 0,-5 4 1 16,0-3-1-16,2 2 1 0,-1 2 3 0,-1-1-1 0,2-3 0 0,-1 2 3 0,-1 1 1 16,2 1 2-16,1 2 1 0,0-3 4 0,-2 0 2 0,2 3 1 15,1 1 2-15,-1-1 1 0,2 1-1 0,-3-4 2 0,4 3-2 0,-2 1 0 0,0 2 0 16,2-2-3-16,-2 0 0 0,0 3-3 0,2-3-1 0,-2 2-3 15,0-2-4-15,0 2 0 0,3 2-3 0,-1-4 0 0,1 6-2 0,-3-4 2 0,0 2-2 16,3 2 1-16,0-3 2 0,3 3 1 0,-3 2 2 0,1-2 3 0,2 1 3 16,-2-1 2-16,6 1 3 0,-3 6 4 0,0-3 3 0,3-1 3 0,3 2 1 15,1 6 3-15,0-4 3 0,0 5 1 0,0-1 3 0,1 3 0 0,-1-3 0 16,4 3 0-16,2 4-1 0,-2 0 0 0,0-4 0 0,0 4-4 0,3 0-2 16,-3 0-2-16,2 0-1 0,-2 1-4 0,3-4 1 0,-6 3-5 0,5-4 1 15,-1 0-5-15,1-3-6 0,-5 0-7 0,3 1-12 0,2-5-13 0,-5 0-18 16,3 0-21-16,-1-2-24 0,1-1-31 0,-1-1-30 0,1 2-81 0,-1-1-97 15,-2-3-71-15,5-1-51 0,-5 1-16 0,2-1 2 0,-2 0 17 0,-1-3 20 16,0 1 28-16,0-5 34 0,-1 1 37 0,-2-1 41 0,2-3 45 0,-5 0 51 0,2 0 72 16</inkml:trace>
  <inkml:trace contextRef="#ctx0" brushRef="#br0" timeOffset="26190.55">16738 12441 1 0,'0'0'103'0,"0"0"66"15,0 0 40-15,0 0 26 0,0 0 18 0,-4 4 15 0,3-1 12 0,-5 1 12 16,6 0 13-16,-4-1 16 0,4 3 15 0,-1 2 15 0,1-1-77 0,0 0-124 0,0 0-68 16,0 4-31-16,0-2-12 0,0 6-4 0,0-1 6 0,1-1 8 15,-1 2 8-15,3 5 7 0,-2 2 3 0,2-1 4 0,0 3 0 0,-2 4-4 0,3 1-2 16,2 2-4-16,-2 4-4 0,0-1-3 0,0 8-2 0,2 0-3 15,-5 5-6-15,3 1-4 0,2 1-6 0,-5 7-6 0,-1-3-7 0,3 6-5 0,-2 1-4 16,-1 3 3-16,0 0 1 0,0 0 3 0,0 3 3 0,0-2 8 0,0 2 2 16,0-3 5-16,0 3 5 0,-1-2 5 0,2 2 2 0,-1-3 4 15,0 3 0-15,0-6 1 0,3 2-4 0,-3 2-1 0,3-1-2 0,-2-4-4 0,2 1-6 16,0-4-4-16,-2-1-5 0,3-2-5 0,2 0-6 0,-5-4-5 16,3-3-11-16,2-1-9 0,-5-3-13 0,6 0-11 0,-3-4-13 0,2-3-19 0,-1 0-19 15,1 1-20-15,-1-5-26 0,1-3-24 0,-2-3-55 0,0 2-68 0,0-5-71 16,3 2-70-16,-3-6-21 0,2-1 2 0,-5 4 15 0,3-8 20 0,-1 2 27 15,-3-1 30-15,0-3 32 0,0-1 36 0,0-3 38 0,-4 3 42 0,0-2 59 16</inkml:trace>
  <inkml:trace contextRef="#ctx0" brushRef="#br0" timeOffset="26900.77">15943 12465 20 0,'-1'0'88'0,"-2"4"34"0,0-4 23 0,2 4 18 0,-2-1 13 0,3-3 9 16,-3 0 9-16,-1 4 11 0,4-4 13 0,-1 7 18 0,1-4 21 0,-3 1-35 16,0 0-61-16,3 3-36 0,0-1-23 0,0 1-9 0,0 4-3 0,0-4 2 15,0 4 7-15,0 2 4 0,3 5 9 0,0-5 2 0,-3 9 2 0,1-1-4 16,2 3-9-16,-2 4-3 0,5 8-8 0,-2-1-3 0,0 3-1 0,0 11-4 16,3 0-2-16,0 6-4 0,3 5-6 0,-5 6-1 0,2 5-1 0,3 2-3 15,-2 7-8-15,2 2-6 0,-2 2-2 0,0 0-5 0,2 7-4 0,-3-4-2 16,1 1-2-16,2-4-1 0,-5 3 3 0,2-3 0 0,0 0 3 0,0-7 1 15,-3 3-2-15,3-2 3 0,-3-9-2 0,0 1 1 0,3 1 0 0,-1-5-5 16,-5-3-4-16,6-4-5 0,-3 1-7 0,0 0-5 0,3-5-5 0,-2-2-7 16,1-1-7-16,0-3-8 0,-1 1-7 0,1-5-11 0,-1-3-11 0,1 4-14 15,0-8-15-15,0 0-16 0,-1 1-16 0,1-4-22 0,-1-3-20 0,2 3-41 16,-2-4-50-16,1 0-64 0,-4-2-65 0,5-5-36 0,-3 1-18 0,0-1 2 16,-1-4 14-16,1 2 23 0,1-4 26 0,-3-1 30 0,-2-3 33 0,2-3 35 0,-2-2 39 15,0 2 49-15,-2-4 54 0</inkml:trace>
  <inkml:trace contextRef="#ctx0" brushRef="#br0" timeOffset="27658.94">16738 14755 31 0,'3'3'146'16,"0"1"62"-16,-3-1 45 0,-3 5 31 0,3-1 26 0,-3-1 20 0,3 1 19 0,0 0 18 15,0 4 19-15,3 0 20 0,0 2 10 0,-2 1-1 0,2 1-84 16,1 2-138-16,0 4-71 0,2 0-35 0,-2 4-16 0,3-1-7 0,-6 3-2 0,6 6 2 16,-3-2-2-16,2 7-1 0,-2-3-3 0,0 7-7 0,0-4-5 0,0 9-9 15,2-5-28-15,-2 6-39 0,0-3-7 0,0 8 5 0,2-4 12 0,-5 0 11 16,3 4 9-16,-1-5 7 0,0 1 3 0,-2 0 0 0,-1 1-2 0,0-5-3 15,0-3-2-15,0 0 1 0,-1 0 20 0,1-4 35 0,-6-2 3 0,6-1-11 16,0 0-12-16,-1-4-15 0,-2 5-12 0,3-9-11 0,0 1-5 0,0-3-6 16,-1-1-3-16,1 0 0 0,0-2-6 0,0-2-2 0,-3 2-7 0,0-8-5 15,3 3-8-15,-1-3-6 0,-2 1-12 0,2-2-8 0,1-6-11 0,-6 4-11 0,5-4-13 16,-5 4-16-16,2-9-33 0,3 5-38 0,-6-3-56 0,3-4-57 0,-2 4-48 16,-1-4-36-16,2 3-8 0,-2-3 7 0,0-3 18 0,0 3 20 0,0-4 25 15,0 4 26-15,2-4 32 0,-2 1 32 0,0-3 45 0,0 2 50 0,0-3 56 0</inkml:trace>
  <inkml:trace contextRef="#ctx0" brushRef="#br0" timeOffset="28007.02">16308 15473 14 0,'0'0'139'0,"0"0"72"16,0 0 50-16,-2 7 42 0,2-1 29 0,-3 1 27 0,3 0 19 0,0 4 18 16,0 0 19-16,0 2 19 0,0 1 19 0,5 3 20 0,-5 1-94 0,2 4-160 0,5 2-80 15,-3 1-36-15,1-1-25 0,1 4-12 0,1 4-9 0,2-1-1 16,-3 0 1-16,1 4-2 0,4 1-1 0,-4 2-4 0,4 1-7 0,-2-1-7 0,0 4-6 15,0-4-10-15,-1 4-6 0,3-3-12 0,-1-1-10 0,-2 0-10 0,1 2-11 16,-2-2-11-16,2-3-11 0,-1 0-14 0,-1-4-13 0,3-2-13 0,-4-2-13 16,0 1-13-16,1-3-13 0,0-1-13 0,-3-6-22 0,6 2-23 0,-6-2-45 15,3 0-48-15,-3-8-54 0,3 4-49 0,-3-3-11 0,0 0 5 0,0-5 18 0,2 1 21 16,-5 0 26-16,3-3 25 0,-1-1 29 0,0 1 30 0,-3-4 36 0,0 0 43 16,0 0 51-16</inkml:trace>
  <inkml:trace contextRef="#ctx0" brushRef="#br0" timeOffset="28611.15">16751 16067 93 0,'0'0'213'0,"0"7"75"0,-3-3 55 0,0 7 41 0,2-5 30 16,-5 5 27-16,2-1 22 0,3 5 19 0,-5-2 21 0,6-2 22 0,-1 7-3 16,1-5-18-16,0 5-116 0,1 0-168 0,2-1-91 0,0 4-49 0,-2-4-25 15,3 5-12-15,-1-2-3 0,1 5 2 0,2-4-2 0,-5 0 2 0,2 0-3 16,-2 4-5-16,2-5-6 0,0 5-5 0,-2-4-7 0,2 0-3 0,-2 3-5 16,-1-2-2-16,0-2-3 0,0 5-4 0,0-8-6 0,0 5-1 0,-1-2-8 0,-2-2-5 15,3 2-7-15,-1-2-5 0,-5 0-8 0,2-4-3 0,3 0-7 0,-5 0-6 16,-1-4-2-16,3 4-7 0,-3-3-3 0,-1 0-4 0,1-2-5 0,-1 2-6 15,-2-4-5-15,2 1-5 0,-2-1-8 0,2-5-7 0,-2 5-9 0,2-3-8 16,0 0-8-16,1-1-11 0,0 1-30 0,0-4-39 0,0 3-64 0,0-3-75 0,3 4-40 16,0-4-17-16,0 0 4 0,4 0 16 0,-6 3 21 0,6-3 26 0,-5 0 25 15,-1-3 30-15,6 3 31 0,-4 0 33 0,0 0 46 0,0 0 53 0</inkml:trace>
  <inkml:trace contextRef="#ctx0" brushRef="#br0" timeOffset="37475.14">20801 14044 11 0,'4'-6'134'0,"3"-1"66"0,-3 3 49 0,3-3 37 16,-2 3 31-16,-3-3 27 0,5 4 25 0,-3-1 20 0,5-2 21 0,-4 1 22 15,-3 3 21-15,3-2 22 0,-1 1-88 0,-2-1-155 0,3 4-72 0,-4-4-34 16,4 1-17-16,-5 3-9 0,2-4-7 0,-2 4-3 0,4 0 0 0,-4 0 3 16,0-3-2-16,0 3 1 0,0 0-3 0,0 0-4 0,0 0 0 0,0 0-1 15,0 0-4-15,0 0 1 0,0 0-2 0,0 0-6 0,0 0-4 0,-4 0-6 16,2 0-8-16,-4 3-5 0,-1 1-8 0,-2 3-6 0,2 0-6 0,-4-1-5 16,0 5-8-16,-2 0-4 0,-3 3-6 0,0-3-5 0,1 6 0 0,0-3-1 15,-6 3 1-15,3-3 3 0,3 4 2 0,-3-5-1 0,0 2 1 0,0 3 2 16,6-5-3-16,-5 1 2 0,5 1-1 0,-2-2 0 0,3-2-2 0,1-1 0 15,2-2-3-15,1 1-1 0,0-1-1 0,3-1-2 0,3 0-2 0,-5-4-1 16,5 1-1-16,-2 3 0 0,3-3-1 0,0-2 1 0,3 2 1 0,-3-1-1 16,1 5 0-16,5-5-1 0,-1 4 2 0,1-3 2 0,2 3-1 0,0-1 1 15,2 5 3-15,4-4 3 0,-3 4-1 0,1-4 1 0,5 4-1 0,1 2 2 16,-3-2 1-16,3 0 0 0,0-2 1 0,0 6 1 0,-2-5 0 0,2 5 2 16,-1-6 1-16,0 2 0 0,-1 0-1 0,-1 0-1 0,0-2 1 0,-1-1 1 0,0-1-1 15,-2 4 1-15,-1-4-1 0,1-5-2 0,-1 5 1 0,-2 1-5 16,-1-5-1-16,-1 1-6 0,0-1-9 0,-3 1-12 0,3 3-15 0,-5-3-18 0,0-4-24 15,3 3-24-15,-5 1-26 0,0-4-24 0,2 2-33 0,-2-2-37 16,0 0-111-16,0 0-143 0,-2 4-63 0,2-4-17 0,-5 4 7 0,1-1 22 0,0-3 28 16,-3 0 36-16,0 4 39 0,0-4 42 0,1 0 44 0,-3 0 46 0,2 0 52 15,-4 0 61-15</inkml:trace>
  <inkml:trace contextRef="#ctx0" brushRef="#br0" timeOffset="44220.89">20524 14199 59 0,'0'0'134'0,"1"0"41"16,-1 0 30-16,0 0 23 0,0 0 20 0,0 0 19 0,0 0 18 0,0 0 19 16,0 0 21-16,0 0 19 0,0 0 21 0,0 0-52 0,0 0-96 0,0 0-54 15,0 0-34-15,0 0-12 0,0 0-5 0,0 0 1 0,0 0 2 0,0 0 1 16,0 0-5-16,0 0-1 0,0 0-5 0,0 0-7 0,0 0-3 0,-1-4-7 16,1 4-3-16,0 0-7 0,0 0-6 0,-3-7-5 0,0 7-7 15,3 0-5-15,-1-4-7 0,-2 4-4 0,2 0-2 0,1 0-6 0,-6-3-1 0,5-1-5 16,-3 4-4-16,-2 0-6 0,5 0-2 0,-5-4-4 0,2 4 1 0,0 0-2 15,0 0-2-15,0-3 2 0,-3 3 0 0,1 0-1 0,1 0 0 0,-2 0 0 16,3 0-1-16,-3 0 1 0,0 0-2 0,3 0 0 0,-6 0 0 0,4 0-1 16,0 0 0-16,-1 0-2 0,-3 0-2 0,4 0 1 0,0 0-1 0,-1 0-1 15,-2 0 2-15,0 0 0 0,2 0 0 0,-1 0-1 0,-2 0 2 0,2 0-1 16,-1 0 0-16,0 0 2 0,0 0 0 0,-2 0 4 0,4 0 5 0,-4 0-1 16,0 3 2-16,2-3-2 0,0 0 2 0,-2 0-1 0,2 0 1 0,0 0 0 15,1 4 4-15,-1-4 0 0,0 0 2 0,0 0-2 0,0 0-1 0,0 0-3 16,3 0-2-16,-4 4-3 0,4-4 0 0,-3 0 0 0,2 3-2 0,0-3 1 15,1 0 1-15,0 0-4 0,-1 0 0 0,0 4-3 0,0-4 0 0,0 0-1 16,1 3 0-16,0-3 0 0,-1 4 1 0,0-4 0 0,0 4 0 0,0-4 0 16,-1 3 1-16,1-3-4 0,-1 0 0 0,1 4 2 0,-3-4-2 0,5 2 2 15,-2-2-2-15,-3 5 0 0,3-5 1 0,2 0-2 0,-5 0 0 0,3 2-2 16,0-2 0-16,-1 4 0 0,1-4 0 0,0 0 1 0,2 0 1 0,-2 0 0 0,0 0-2 16,0 0 1-16,0 0-1 0,0 0 1 0,0 0 0 0,3 0-1 15,-3 0 1-15,2 0-1 0,-2 0 2 0,3 0-1 0,-3 0-2 0,-3-4 1 0,3 4-2 16,2 0 2-16,-2 0 0 0,-3 0-1 0,3 0 1 0,2 0 0 0,-5 0 0 15,2 0 1-15,-2 0-1 0,3 0 3 0,-4 0 1 0,4 0-1 0,-4 0 1 16,3 0 1-16,0 0 1 0,-2 0 0 0,2 0 0 0,-3 0-1 0,1 4 1 16,-1-4 2-16,3 0-2 0,-3 0 0 0,-1 0 0 0,1 4-1 0,0-4 1 15,0 0-1-15,-1 0 0 0,1 3 0 0,0-3 0 0,0 0 0 0,-2 0 0 16,2 0-3-16,0 0 3 0,0 0-1 0,0 0 0 0,0 4 0 0,-1-4-2 16,1 0 2-16,-2 0-2 0,2 0 2 0,0 0 0 0,2 0-2 0,-2 0 0 15,0 0 2-15,-1 0-1 0,4 0 0 0,-3 0 1 0,2 0-1 0,-3 0 0 16,1 0 0-16,3 0 0 0,-2 0 0 0,-1 0-1 0,3 0 1 0,-1-4-1 15,-3 4 0-15,7 0-1 0,-6 0 1 0,1 0 1 0,3 0-1 0,-1-3 2 16,-2 3 0-16,5-4-2 0,-5 4 1 0,3 0-2 0,-1 0 0 0,1-4 0 16,0 4-1-16,-1 0 0 0,1 0 0 0,-3-2 0 0,5 2-1 0,-2 0 0 15,0 0 0-15,0 0-3 0,0 0 1 0,0-5 0 0,2 5 0 0,-2 0 2 16,0 0 0-16,0 0 0 0,0 0-1 0,0 5 0 0,2-5 1 0,-2 0-1 16,-3 0 0-16,3 0-1 0,2 0 1 0,-2 0 1 0,-3 2-2 0,3-2 2 15,2 4 0-15,-5-4-2 0,2 0 0 0,-2 4 0 0,3-1 1 0,-1-3-1 16,-2 4 1-16,5-4-1 0,-5 0 1 0,3 3 0 0,-1 1 1 0,1-4 0 15,-1 0-1-15,1 3 2 0,0-3-2 0,0 4 2 0,0-4 0 0,1 0 0 16,1 4 0-16,-1-4 0 0,1 0 2 0,-2 3-2 0,6-3 0 0,-6 0 0 0,3 4 1 16,-1-4 0-16,0 0 0 0,1 0-1 0,0 0 0 0,0 0 0 15,-1 0 0-15,3 0 0 0,-3 0 0 0,0 0 0 0,1 0 1 0,-3 0-1 0,6 0 0 16,-4 0 0-16,0 0-1 0,-1 0 1 0,4 0-1 0,-5 0 0 0,3 0 0 16,-1 0 1-16,-1 0-2 0,1 0 0 0,0 0 1 0,-1 2-2 0,1-2 1 15,-1 0 0-15,1 0 1 0,-1 0 0 0,-1 4 0 0,3-4-2 0,-3 0 2 16,2 0 0-16,-1 0 0 0,-1 0-1 0,3 0 1 0,-3 4 2 0,3-4 1 15,-3 0-1-15,3 3-2 0,-3-3 1 0,3 0 0 0,-1 0 0 0,0 0 1 16,-1 0-1-16,1 0 1 0,1 4 0 0,-3-4 1 0,5 0 0 0,-4 0-1 16,1 0-2-16,-1 0 1 0,1 0-1 0,0 0 1 0,-1 0 1 0,1 0-1 15,-2 0 0-15,3 3-1 0,-3-3 2 0,3 0-1 0,-3 0-1 0,0 0 0 16,3 0-1-16,-3 4 1 0,1-4 0 0,1 0 0 0,-1 3 1 0,0-3-2 16,0 4 2-16,1-4 2 0,-5 0-1 0,3 4 0 0,1-1 0 0,0-3 1 15,-1 4-1-15,0-2 0 0,0 2 1 0,0-4 1 0,0 3 1 0,2 1 1 16,-5 0-1-16,3-4 3 0,2 3-1 0,-2 1 0 0,0-4 0 0,0 3 0 15,0 1-1-15,0 0 0 0,-1-1 1 0,1-3 1 0,0 4-1 0,0-4-1 16,-1 2 0-16,1 2-2 0,0-4 0 0,0 3-1 0,-1 1 1 0,1-4-1 16,0 0 0-16,0 4-1 0,2-1 0 0,-5-3 2 0,3 4-1 0,0-4-1 15,-1 0 1-15,1 3-2 0,-1 1 1 0,1-4-1 0,-3 4 1 0,5-4-1 16,-5 3 1-16,3-3-1 0,-1 4 2 0,1-4-1 0,0 0 0 0,-1 2 0 16,-2 3-1-16,4-5 0 0,0 0 1 0,-4 2-1 0,2 2 2 0,-2-4-1 15,4 0-1-15,0 4 0 0,-4-4 0 0,2 3 1 0,1-3 0 0,0 0 1 16,-1 0-1-16,1 4 0 0,-2-4 0 0,2 0-1 0,1 0 3 0,-1 0-2 15,0 0 2-15,3 0-2 0,-5 0 1 0,2 0 1 0,3 0-1 0,-3 0 0 16,1 0 0-16,1 0-1 0,-2 0 0 0,1 0-1 0,1 0 2 0,-1 0-2 16,1 0 0-16,-2 0 0 0,3 0 0 0,-3 0-2 0,3 0 1 0,-3 0 0 15,3 0 0-15,-3 0 0 0,0 0-1 0,3 0 1 0,-3 0 0 0,3 0 0 16,-3 0-1-16,1 0 0 0,1 0 1 0,-2 0-1 0,3 0 2 0,-3 0-1 0,3 0 0 16,-3 3 0-16,3-3-1 0,0 0 1 0,-1 4 0 0,-1-4 0 15,1 0-1-15,0 0 1 0,1 3 1 0,-3-3 0 0,5 0 1 0,-3 0-2 0,1 4 1 16,0-4 1-16,-3 0-1 0,5 0 0 0,-3 0 0 0,1 0 0 15,-3 0 0-15,6 0 0 0,-5 4-1 0,0-4 1 0,1 0 0 0,1 0-1 0,-3 0 1 16,6 0 0-16,-6 0 1 0,3 3 0 0,-2-3 1 0,1 0-1 0,-1 0 1 16,2 0 0-16,-3 0 0 0,6 4-1 0,-6-4 2 0,3 0-1 0,-2 0 2 15,1 0 0-15,-1 0-1 0,2 0 1 0,-3 2-1 0,6-2 0 0,-5 0 1 16,1 0 0-16,-1 0-2 0,2 4 3 0,3-4 2 0,-6 0-2 0,1 0 1 16,2 0 0-16,3 0-1 0,-5 0-1 0,2 0 1 0,0 0 0 0,0 0-2 15,-2 0 2-15,2 0-1 0,3 0 0 0,-5 0 0 0,2 0-1 0,0 0 0 16,0 0-1-16,0 0 1 0,-2 0 0 0,5 0 1 0,-5 0 0 0,2 0-3 15,0 0 2-15,1 4-1 0,-1-4 1 0,0 0 0 0,0 0 2 0,-2 0-1 16,2 0 0-16,3 3 1 0,-6-3 0 0,3 0 0 0,-2 0 0 0,2 0 0 16,0 4 1-16,0-4 0 0,-2 0 2 0,2 0-1 0,3 0 0 0,-5 3-1 15,2-3 0-15,0 0-1 0,4 0-1 0,-4 0 1 0,0 0 0 0,1 0 0 16,3 0 0-16,-4 4 0 0,-2-4-1 0,6 0-1 0,-4 0 0 0,4 0 1 16,-1 0-2-16,1 0 2 0,-6 0 0 0,6 0-2 0,-4 0 2 0,4 0 0 15,-1 0-2-15,1 0 1 0,-6-4-2 0,6 4 0 0,0 0 0 0,-4 0-2 16,4 0 1-16,-4 0 1 0,4 0-1 0,-4 0 0 0,4 0 0 0,-6 0 0 15,6 0 0-15,0 0 0 0,-4 0-1 0,4 0 0 0,-1 0 0 0,1 0-1 16,-6 0 2-16,6 0-1 0,0 0 1 0,-4 0-1 0,4 0 1 0,0 0 0 0,-1 0 1 16,1 0-2-16,0 0 2 0,0 0 0 0,-6 0 2 0,6 0-1 15,0 0 1-15,-1 4-1 0,1-4 1 0,0 0-1 0,0 0 2 0,0 0 1 0,-5 0-1 16,5 0 0-16,0 0-1 0,0 0 2 0,0 0-1 0,-5 0 0 16,5 0-1-16,0 0 2 0,0 0 0 0,0 0-2 0,0 0 1 0,-4-4 0 0,4 4 0 15,0 0-2-15,0 0 1 0,0 0-1 0,0 0 1 0,0 0-2 0,0 0 1 16,-4 0-2-16,4 0 3 0,0 0-2 0,0 0 0 0,0 0 3 15,0 0 0-15,0 0-1 0,-4 0 0 0,4 0 0 0,0 0 2 0,0 0 0 0,0 0 0 16,0 0 0-16,0 0 0 0,-6 0 1 0,6 0 1 0,0 0-1 0,-1 0 1 16,1 0-2-16,0 0 2 0,0 0 0 0,-5 0 2 0,5 0 0 0,0 0-1 15,0 0-2-15,-5 0 3 0,5 0-2 0,0 0 2 0,0 0-1 0,0 0-1 16,0 0 2-16,-1 0-1 0,1 0-1 0,0 0 1 0,0 0-3 0,0 0 2 16,0 0 0-16,0 0 0 0,0 0 1 0,-5 0-2 0,5 0 1 0,0 0 0 15,0 0 1-15,0 0-1 0,0 0 0 0,0 0-1 0,0 0 2 0,0 0-1 16,0 0 2-16,0 0-1 0,-5 0-3 0,5 0 3 0,0 0-2 0,-1 0 0 15,1 0-1-15,0 0 0 0,0 0-1 0,0 0 0 0,0 0-3 0,-5 0 2 16,5 0-2-16,0 0-1 0,0 0 0 0,0 0-1 0,-5 0 0 0,5 0-2 16,0 0 2-16,0 0-2 0,0 0 1 0,0 0-2 0,0 0 0 0,0 0 0 15,0 0 0-15,0 0 2 0,0 0-1 0,0 0 1 0,0 0-1 0,0 0 1 16,0 0-1-16,-4 4 2 0,4-4 0 0,0 0 1 0,0 0 0 0,0 0-2 16,0 0 1-16,0 0 2 0,-3 0-1 0,3 0 2 0,0 0-2 0,0 0 0 15,0 0 0-15,-4 0 0 0,4 0-2 0,0 0 1 0,0 0-1 0,0 0-1 16,-4 0 1-16,4 0-1 0,0 0 0 0,0 0 1 0,0 0-1 0,0 0 1 15,0 0 1-15,0 0-2 0,0 0-1 0,0 0 2 0,0 0 0 0,0 0 2 16,0 0-1-16,0 0 1 0,0 0 1 0,0 0-1 0,0 0 0 0,0 0-1 16,0 0 2-16,0 0-2 0,0 0 1 0,0 0 0 0,0 0 1 0,0 0-1 15,0 0 0-15,0 0 0 0,0 0 0 0,0 0-1 0,0 0 0 0,0 0 1 16,0 0-1-16,-3 0-1 0,3 0 1 0,0 0-1 0,0 0-1 0,0 0 0 16,0 0 1-16,0 0-2 0,0 0 2 0,0 0-1 0,0 0-1 0,0 0 2 0,0 0-2 15,0 0 1-15,0 0 0 0,0 0 0 0,0 0 3 0,0 0-1 0,0 0-2 16,0 0 1-16,0 0-1 0,0 0 1 0,0 0-1 0,0 0 2 15,0 0 0-15,0 0-1 0,0 0 1 0,0 0 0 0,0 0 0 0,0 0-1 0,0 0 0 16,0 0-1-16,0 0 2 0,0 0-2 0,0 0 1 0,0 0-1 0,0 0 1 16,0 0 1-16,0 0-3 0,0 0 1 0,0 0 1 0,0 0-1 0,0 0 2 15,0 0 0-15,0 0-1 0,0 0 1 0,0 0 0 0,0 0 1 0,0 0 0 16,0 0 0-16,0 0-1 0,0 0 1 0,0 0 0 0,0 0-2 0,0 0 2 16,0 0-1-16,0 0 1 0,0 0 0 0,0 0 0 0,0 0 0 0,0 0-1 15,0 0 0-15,0 0 1 0,0 0 0 0,0 0 0 0,0 0-2 0,0 0 1 16,0 0 0-16,0 0 0 0,0 0 1 0,0 0-2 0,0 0 1 0,0 0-2 15,0 0 2-15,0 0 1 0,0 0-1 0,0 0 0 0,0 0 1 0,0 0 0 16,0 0 0-16,0 0 0 0,0 0-2 0,0 0 0 0,0 0-1 0,0 0 2 16,0 0 0-16,0 0 0 0,0 0-2 0,0 0-1 0,0 0 2 0,0 0 0 15,0 0 0-15,0 0 1 0,0 0-2 0,0 0 2 0,0 0 0 0,0 0-1 0,0 0 1 16,0 0 0-16,0 0 1 0,0 0-1 0,0 0 2 0,0 0-1 16,0 0 0-16,0 0 0 0,0 0-1 0,0 0-1 0,0 0 1 0,0 0 0 0,0 0 1 15,0 0 0-15,0 0-1 0,3 0 1 0,-3 0 0 0,0 0-2 0,0 0 1 16,4 3 1-16,-4-3-1 0,0 0 1 0,0 0-2 0,0 0 1 15,0 0 1-15,0 0 0 0,0 0 0 0,3 0 0 0,-3 0 0 0,0 0 0 0,0 0 1 16,0 0-1-16,0 0 0 0,0 0 2 0,0 0-1 0,0 0 0 0,0 0 2 16,4 0 1-16,-4 0 1 0,0 0-2 0,3-3 1 0,-3 3-1 15,1-4-1-15,-1 1 2 0,3 3-1 0,-1-4-2 0,0-3 1 0,1 3-2 0,-3 2 2 16,1-5-4-16,4-1 1 0,-5 1-1 0,5 0-1 0,-4 0 1 0,2 1-2 16,-1-5 0-16,0 4-1 0,1 0-1 0,-2 0-1 0,5-1 1 0,-5-1 0 15,-1 2-2-15,4-1-1 0,-1-2 0 0,0 2-1 0,-3-1 0 0,1 2 0 16,2-1 1-16,-1-2-1 0,0 6 0 0,1-7 1 0,-3 5 2 0,0-1 1 15,1 0-1-15,-1 0 2 0,0 3 0 0,0-3 2 0,0 1 0 0,0 1-1 16,3 3 3-16,-3-5 0 0,0 3 0 0,0-3-1 0,0 3 2 0,0 4 0 16,0-7 0-16,0 3 0 0,0 1 0 0,3-3 0 0,-3 2 0 0,0 4-1 15,0 0 1-15,0-7-1 0,0 3 1 0,0 1-1 0,0-1-1 0,0 4 1 16,1-7-2-16,-1 3 1 0,0 4-2 0,0-3 2 0,0-1-1 0,0 4 1 16,0-2 0-16,0 2 0 0,0 0 1 0,3-4-1 0,-3 4 1 0,0 0 0 15,0 0 0-15,0 0-1 0,0 0 4 0,0 0-4 0,1-3 2 0,-1 3 0 16,0 0-1-16,0 0 1 0,0 0-1 0,0 0 0 0,0 0-1 0,0 0 1 15,0 0 1-15,0 0-1 0,0 0 0 0,0 0-2 0,0 0 1 0,0 0-2 16,0 0-1-16,0 0 0 0,0 0-1 0,0 0-2 0,0 0 1 0,0 0-2 16,0 0-1-16,0 0 0 0,0 0 0 0,0 0-3 0,0 0 2 0,0 0-1 15,0 0 2-15,0 0-2 0,0 0 2 0,0 0 2 0,0 0 0 0,0 0 2 16,0 0 0-16,0 0 1 0,0 0 1 0,0 3 3 0,0-3-1 0,0 4 2 16,0-4 2-16,0 6-1 0,0-6 1 0,0 3 1 0,0 1 1 0,0 0-2 15,0-4 1-15,-1 3-1 0,-2 1-1 0,3 3 2 0,-1-3-1 0,1-1 1 16,-3 1-1-16,0-2 0 0,2 2 0 0,1 3 2 0,-5-3-2 0,3-1 1 15,-1 1-1-15,2-1 2 0,-2 1 0 0,0 0 0 0,-1-1 1 0,4 1 0 0,-1-4-2 16,-2 2 4-16,3-2-1 0,-3 0 0 0,3 0 2 0,-1 5 0 16,1-5-1-16,0 0 0 0,0 0 1 0,0 0-2 0,-5 0 0 0,3-5 0 0,2 5-2 15,-4 0-1-15,1-2-1 0,1-2-2 0,0 1 0 0,-1-1-2 0,2 0-1 16,1-3 1-16,-3 4-2 0,1-5-1 0,0 5 0 0,-1-3 0 0,3-1 0 16,0-1-1-16,0 1 1 0,0 0 0 0,0 0-2 0,0 1 2 0,3-1-1 15,-1 3 1-15,0-3 0 0,1 0 0 0,-3 0 1 0,1-1-1 16,4 2 0-16,-3 3 0 0,1-5 0 0,1 1 0 0,-2 4 2 0,3-4-1 0,-1 3 0 15,-1-2 2-15,1-1-2 0,0 3-2 0,0 4-1 0,-1-7 1 0,1 7-1 16,-1-4-2-16,-2 1 2 0,5 3-2 0,-6 0-1 0,4 0-1 0,-3 0 1 16,-1 0-1-16,6 0-1 0,-2 0 4 0,-3 3-1 0,5-3 0 0,-5 4 3 15,2 0 0-15,-2-1 2 0,2-3 0 0,0 4 3 0,-2 3 1 0,2-5 0 16,0 2 1-16,-3 3-1 0,1-3 4 0,-1 3 0 0,3-4 1 0,-2 1 1 16,-1 0-1-16,0 3 1 0,0-5 0 0,0 2 1 0,0 3-1 0,-1-3 1 15,-2-1 1-15,3 1-1 0,-1-1 1 0,-2 1 0 0,0 0 1 0,2-1 0 16,-2 1-2-16,0-2 1 0,-1 2-1 0,3-1 2 0,-2-3-2 0,0 4 1 15,-1 0-1-15,3-4 1 0,-5 0 1 0,2 3-1 0,3-3 2 0,-5 0-1 16,6 0 1-16,-4 0 1 0,0 0-2 0,0 0 1 0,-2 0 0 0,5-3 0 16,-2 3-1-16,2-4-3 0,-5 4 0 0,5-4-1 0,-2 1 0 0,1-3-2 15,2 2-3-15,-2 1-1 0,2-1-3 0,-3-3 0 0,3 0-1 0,0 3 0 16,3-3-1-16,-3 3 1 0,2-2-1 0,0-1-1 0,-2 3 1 0,4-3-1 16,-1 4-1-16,0-4 2 0,-2 3 0 0,3-2 1 0,2 1 0 0,-5 3-2 15,2-2 1-15,1 1-1 0,-1-1-2 0,1 4 0 0,0-4-1 0,0 1 1 16,2 3 1-16,-5 0-2 0,3 0 2 0,2 0 1 0,-2 0 0 0,0 0 0 15,0 0 0-15,2 3 0 0,-1 1 1 0,1-4 2 0,-5 4 1 0,3-1 1 16,2-3 2-16,-5 4-1 0,5 3 1 0,-5-7 1 0,3 6-1 0,-1-2 2 16,0-1 0-16,-2 1-1 0,2-1 3 0,-2 1 1 0,-1 3 0 0,3-7 1 15,-3 7 1-15,0-3 0 0,0-2 0 0,0 2 3 0,0 3 0 0,-3-3 0 0,3-1-1 16,-1 1 1-16,-2 3 1 0,2-3-1 0,-2-1 2 0,0 1-2 16,-1 2 1-16,3-3 1 0,-2 1 1 0,0 0 1 0,2-4-2 0,-5 3 2 0,2 1 1 15,3-4-3-15,-2 0 3 0,3 0-1 0,-4 0-1 0,0 0-1 16,-2 0 0-16,5-4-2 0,-5 1-1 0,2-1-3 0,3 0-1 0,-5 1-1 0,2-3-3 15,3-1-4-15,-5-1 0 0,2 1-2 0,3 0-2 0,1-4 0 0,-6 2 0 16,6 1-1-16,0-2-2 0,0 3 1 0,0-1 0 0,0-1 0 0,0 5-1 16,0-3-1-16,3 0 1 0,0 0 1 0,-3 3-1 0,0 0 1 0,1 2-1 15,2-5 0-15,-2 7-1 0,-1 0 0 0,0-4 0 0,0 4-3 16,6 0 1-16,-6 0 1 0,1 0-2 0,-1 0 2 0,7 0 2 0,-3 0 0 0,-1 4 0 16,-2-4 1-16,5 2 0 0,-5 3 4 0,5-3 0 0,-5 2 3 0,2 0 1 15,-2-1-1-15,5 1 4 0,-6-1 0 0,1 1 2 0,2 3-2 0,-3-3 2 16,1-2-2-16,-1 3 2 0,0-3 1 0,3 2 0 0,-3-4 1 0,0 4 1 15,0-1-1-15,-3 1 0 0,3 3 3 0,0-7-2 0,0 3 1 0,-1 1-1 16,1-4 1-16,-3 4-1 0,3-4 2 0,0 0 0 0,-1 3 1 0,1-3-1 16,-3 4 2-16,3-4-1 0,-3 0 0 0,3 0-1 0,-4 2-1 0,4-2 1 15,-1 0 0-15,1 0 0 0,0 0-1 0,-6 0 1 0,6 0-1 0,0 0-1 16,-1 0-3-16,1 0 1 0,0 0-2 0,-6 0-2 0,6 0 0 0,0 0-1 16,0 0 0-16,0 0-1 0,0 0 0 0,0 0-2 0,0 0-1 0,0 0 2 15,0 0-1-15,0 0-2 0,0 0 0 0,0 0 0 0,0 0 0 0,0 0-1 16,0 0 0-16,-1-2 1 0,1 2-4 0,0 0 0 0,0 0 0 0,0 0 1 15,0 0-1-15,0 0-2 0,0 0-1 0,0 0 1 0,0 0 1 0,0 0 0 16,0 0 1-16,0 0 2 0,0 0-1 0,0 0 2 0,0 0 0 0,-3 2 1 16,3-2 0-16,0 0 2 0,0 4 1 0,0-4 1 0,3 7 1 0,-3-3 1 15,1-4-1-15,-1 0-1 0,0 7-1 0,0-4 2 0,0-3 0 0,3 4 2 16,-3 0-2-16,0-1 0 0,0-3 1 0,3 4-1 0,-3-2 1 0,0-2-1 16,0 4 1-16,1 3 1 0,-1-3 0 0,0-1-1 0,0 1 2 0,0-1-2 15,3 1 0-15,-3 3 1 0,0-3-1 0,0-2 0 0,0 2 0 0,0 3 1 16,0-3-1-16,0-1 1 0,0 1-2 0,-3 3 2 0,3-3-2 0,0-1 0 15,0 1 0-15,0 3 0 0,0-5 0 0,0 2 1 0,-1 0 0 0,1-1 0 16,0 1-2-16,0 3 1 0,0-4-1 0,-3 1 0 0,3 0 2 0,0 3-1 16,-3-5 1-16,3 2-1 0,0 3 3 0,0-3-2 0,0-1-1 0,0 1 0 15,0 3 1-15,-1-3-1 0,1-1 1 0,0 3-1 0,0-2 2 0,0-1-2 16,-3 5 0-16,3-5 1 0,0 1-1 0,0-1 0 0,0 1-1 0,0 3 2 16,0-3 0-16,0-2 0 0,0 2 1 0,0-4-2 0,-1 3 1 0,1 1 1 0,0 3 0 15,0-7 0-15,0 4-1 0,0-1 2 0,0 1-2 0,0-4 0 16,-3 4 2-16,3-1-1 0,0-3-2 0,0 4 2 0,-3 3-1 0,3-7 0 0,0 0 0 15,0 6-1-15,0-6 2 0,0 4-1 0,-1-1-1 0,1 1 1 0,0-4 2 16,-3 3-2-16,3 1 0 0,-1-1 2 0,1-3-2 0,0 4 0 0,0 0 0 16,0-4 1-16,-3 3-2 0,0 1 1 0,3-4 0 0,0 2-1 0,-1 2 1 15,1-4 1-15,-3 4-4 0,3-4 2 0,0 3-1 0,0-3 1 0,0 4-1 16,0-4 1-16,0 0 0 0,-1 3-1 0,1-3-1 0,0 4 1 0,0-4 0 16,0 0-2-16,0 3 2 0,0-3 1 0,0 0-1 0,0 4 1 0,0-4-1 15,0 4 1-15,0-4-2 0,0 0 2 0,0 3-1 0,0-3 1 0,0 0 1 16,0 4 1-16,0-4-1 0,0 0 0 0,0 6-1 0,0-6 0 0,0 0 0 15,0 0 0-15,0 0 0 0,0 0 0 0,0 0 0 0,0 0 1 0,0 0 1 16,0 0 0-16,0 0-1 0,0 0 1 0,0 0 0 0,0 0-1 0,0 0 2 16,0 0-1-16,0 0 1 0,0 0-1 0,0 0 1 0,0 0-1 0,0 0 1 15,0 0-1-15,0 3 1 0,0-3-1 0,0 0 1 0,0 0-3 0,0 0 2 16,0 0 1-16,0 0-1 0,0 0 1 0,0 0 1 0,0 0-1 0,0 0 1 16,0 0-1-16,0 0 0 0,0 0 1 0,0 0 0 0,0 0 0 0,0 0 2 15,0 0-1-15,0 0 1 0,0 0 0 0,0 0 1 0,0 0 0 0,0 0-2 16,0 0 3-16,0 0-2 0,0 0 0 0,0 0 2 0,0 0-2 0,0 0-2 15,0 0 0-15,0 0-1 0,-6 4 0 0,6-4 0 0,0 0-2 0,0 0-2 16,0 0-1-16,-1 0 0 0,1 0 0 0,-5 4 0 0,5-4-1 0,0 0 1 16,0 0-1-16,-5 3 3 0,5-3-1 0,-1 0 1 0,1 0 0 0,0 0 0 15,-3 4 1-15,3-4-1 0,0 0 2 0,-3 0-1 0,3 0 0 0,0 0 2 16,-4 3 0-16,4-3 0 0,0 0 1 0,-1 0-2 0,1 0 1 0,0 0-1 16,-6 0 2-16,6 0 1 0,0 0-1 0,0 0-2 0,-4 0 2 0,4 0-1 0,0 0-2 15,0 0 1-15,-2 0 0 0,2 0-2 0,0 0 1 0,0 0-1 16,-5 0 0-16,5 0-1 0,0 0-1 0,0 0 1 0,-4 0 0 0,4 0 1 0,0 0 0 15,0 0 0-15,0 0 0 0,-4 0 1 0,4 0-1 0,0 0 1 0,0 0-1 16,0 0 2-16,-4 0-1 0,4 0 0 0,-5 0 1 0,5 0-1 0,0 0-1 16,-5 0 1-16,5 0-1 0,-1 0 1 0,1 0 1 0,0 0-2 0,-6 0 1 15,6 0-1-15,0 0 1 0,0 0-2 0,-1 0 1 0,1 0-1 0,0 0-1 16,-5 0 1-16,5 0 1 0,0 0-1 0,0 0-2 0,-5 0 2 0,5 0 0 16,0 0-2-16,0 0 2 0,-4 0 1 0,4 0-1 0,0 0-1 0,-4 0 2 15,4 0 0-15,0 0 0 0,-4 0 0 0,4 0 0 0,0 0 0 0,-5 0 2 16,5 0-4-16,0 0 4 0,0 0-1 0,-5 0 0 0,5 0 2 0,0 0-2 15,-1 0 0-15,1 0 1 0,0 0-1 0,0 0 1 0,-5 0 1 0,5 0-1 16,0 0 1-16,-2 0-2 0,2 0 2 0,0 0-2 0,-5 0-1 0,5 0 1 16,-4 0-1-16,4 0 0 0,0 0 0 0,-5 0-1 0,5 0 0 0,0 0-1 15,0 0-1-15,-4 0 0 0,4 0 1 0,0 0-1 0,-4 0 2 0,4 0-2 16,0 0 2-16,-5 0 0 0,5 0-1 0,0 0 1 0,-2 0 0 0,2 0 0 16,0 0 1-16,-5 4-2 0,5-4 2 0,0 0 0 0,-4 0 0 0,4 0 0 15,0 0 2-15,-2 0-2 0,2 0 1 0,-5 0-1 0,5 0 0 0,0 0 0 16,-4 0 0-16,4 0 1 0,-2 0-1 0,2 0 1 0,-5 0-1 0,5 0 2 15,-4 0-2-15,2 0 0 0,2 0-2 0,-5 4 2 0,5-4 2 0,-5 0-2 16,1 0 0-16,4 0 0 0,-2 0 1 0,2 0-1 0,-5 3 0 0,1-3 0 16,4 0 0-16,-4 0 0 0,4 0 1 0,-5 0 1 0,5 0-1 0,-4 0 0 15,4 0-1-15,-3 0 0 0,3 0 0 0,-4 0-1 0,4 0 1 0,-4 0 1 16,4 0 0-16,-5 0 1 0,5 0-1 0,-4 0-1 0,4 0 0 0,-5 0 0 16,5 0-1-16,0 0 1 0,-4 0 0 0,4 0 0 0,-2 0 1 0,2 0 0 15,-5 0-1-15,5 0 0 0,-7 0-2 0,7 0 0 0,-4 0 1 0,4 0 0 16,-2 0-2-16,-3 0 2 0,5 0 0 0,-4 0-1 0,4 0 1 0,-4 4 0 15,-1-4-2-15,5 0 1 0,-4 0-1 0,4 0 3 0,-5 0-1 0,5 0 1 0,-2 0-1 16,2 0 2-16,0 0-1 0,-5 0 1 0,5 0-2 0,-4 0 2 16,4 0-1-16,0 0 0 0,-2 2 3 0,2-2-2 0,0 0 2 0,-5 0-2 0,5 0-1 15,0 0 1-15,-4 0 0 0,4 0-1 0,0 0 0 0,-2 0 0 16,2 0 0-16,0 0 0 0,-5 0 0 0,5 0-1 0,0 0 1 0,-2 0-1 0,2 0 1 16,0 0 0-16,-5 4-1 0,5-4 1 0,0 0 0 0,0 0 0 15,-4 0-2-15,4 0 2 0,0 0 0 0,-4 0 2 0,4 0-2 0,0 0 1 0,-4 0-1 16,4 0 0-16,0 0 0 0,-5 0 1 0,5 0-1 0,0 0 1 0,-5 0-2 15,5 0 1-15,0 0 1 0,-4 0-1 0,4 0 2 0,0 0-1 0,-2 0-1 16,2 0 0-16,0 0 0 0,-5 0 1 0,5 0-1 0,0 0 2 0,-2 0-1 16,2 0 0-16,-5 0 2 0,5 0-1 0,0 0 2 0,-4 0-2 0,4 0 0 15,0 0 0-15,-4 0-2 0,4 0 1 0,0 0 2 0,0 0-2 0,-4 0 0 16,4 0-1-16,-5 0 0 0,5 0 0 0,0 0 0 0,-5 0-1 0,5 0 1 16,-4 0-1-16,4 0 1 0,-3 0 0 0,-1 0 0 0,4 0-1 0,-1 3-1 15,1-3 2-15,-6 0 0 0,2 0 0 0,4 0-1 0,-4 0 1 0,1 4 0 16,3-4 0-16,-4 0 0 0,4 0 0 0,-4 0 0 0,0 0 0 0,4 0 3 15,-6 0-1-15,2 0-1 0,4 0-1 0,-4 0 2 0,4 0-1 0,-4 0 0 16,0 0 2-16,4 0-1 0,-6 0 0 0,6 0-1 0,-4 0 0 0,4 0 0 16,-4 0-1-16,4 0-1 0,-4 0 1 0,4 0-1 0,-6 0 1 0,6 0-1 15,-4 0-1-15,0 0 0 0,4 0-1 0,-4 0-1 0,4 0 3 0,-4 0 0 16,1 0-2-16,3 0 2 0,-4 0 0 0,-2 4-2 0,6-4 2 0,-1 0-1 16,1 0-1-16,-4 0 2 0,4 0 1 0,-6 0 0 0,6 0 1 0,-1 0-1 0,1 0 1 15,-4 3-2-15,4-3 1 0,-3 0 0 0,3 0 1 0,0 0-1 16,-4 0 0-16,4 0 2 0,0 0-1 0,-3 0-1 0,3 0 0 0,0 0-1 15,0 0-1-15,0 0 1 0,-4 0 1 0,4 0 0 0,0 0 1 0,0 0-2 0,0 0 1 16,-4 4 0-16,4-4 1 0,0 0-1 0,0 0 2 0,0 0-4 16,0 0 4-16,0 0-1 0,0 0 0 0,-3 0-1 0,3 0 1 0,0 0-2 0,0 0 1 15,0 0 1-15,0 0 1 0,-4 0-1 0,4 0-1 0,0 0 1 16,0 0-1-16,0 0 0 0,-4 0 1 0,4 0-1 0,0 0 2 0,0 0-2 16,0 0-2-16,-6 0 2 0,6 0-1 0,0 0 1 0,0 0-1 0,0 0-2 15,-1 0 1-15,1 0 1 0,0 0-1 0,0 0 1 0,0 0 1 0,0 0 0 0,-4 0 0 16,4 0 1-16,0 0 1 0,0 0-2 0,0 0 1 0,-6 0 0 15,6 0-1-15,0 0 1 0,-4 3-1 0,4-3 2 0,0 0-1 0,-3 0 0 0,3 0 0 16,-4 0 1-16,4 0-2 0,0 0 1 0,-1 0 0 0,1 0 0 0,0 0 2 16,0 0-1-16,-6 0 0 0,6 0 0 0,-4 0 0 0,4 0-1 0,-1 0 0 15,1 0-2-15,-6 0 1 0,6 0-1 0,-4 0 1 0,4 0 0 0,-4 0-2 16,4 0 1-16,-4 0 0 0,4 0-2 0,-6 0 2 0,6 0 0 16,-4-3 1-16,4 3 0 0,-1 0 0 0,1 0-2 0,-7 0 2 0,4 0 0 0,3 0 0 15,-4 0 0-15,4 0 0 0,-4 0 2 0,-2 0-2 0,6 0 1 0,-4 0-2 16,4 0 1-16,-4 0-2 0,0 0 2 0,4 0 0 0,-4 0 0 0,-2 3 0 15,6-3 2-15,-4 0-2 0,4 0 0 0,-4 0-2 0,4 0 2 0,-4 0 0 16,4 0 0-16,-6 0 0 0,6 0 2 0,0 0-2 0,0 0 1 0,0 0-1 16,-1 0 1-16,1 0-1 0,0 0 1 0,0 0-1 0,0 0 0 0,0 0 2 15,0 0-2-15,0 0 1 0,0 0 0 0,0 0 1 0,0 0-1 0,0 0 0 16,0 0 0-16,0 0 1 0,0 0-1 0,0 0 0 0,0 0 0 0,0 0 1 16,0 0 0-16,0 0-1 0,0 0 2 0,0 0-2 0,0 0 2 0,0 0-1 15,0 0 1-15,0 0-1 0,0 0 1 0,0 0 1 0,0 0-2 0,0 0 2 16,0 0-2-16,0 0 2 0,0 0-1 0,0 0-1 0,-4 0 1 0,4 0-2 15,0 0 2-15,0 0-3 0,0 0 1 0,0 0-2 0,0 0 1 0,0 0-2 16,-6 0 2-16,6 0-1 0,0 0 1 0,0 0-1 0,0 0 1 0,0 0-1 16,0 0 1-16,0 0-2 0,0 0 2 0,0 0-1 0,0 0 1 0,0 0-1 15,0 0 1-15,-1 0-2 0,1 0 2 0,0 0-2 0,0 0-1 0,0 0 1 16,0 0-1-16,0 0 1 0,0 0 1 0,0 0-2 0,0 0 1 0,0 0 0 16,0 0 0-16,0 0 0 0,0 0-1 0,0 0-1 0,0 0 1 0,0 0 0 15,0 0 0-15,0 0-1 0,0 0-1 0,0 0 0 0,0 0 0 0,0 0-1 16,0 0-2-16,0 0 1 0,0 0-1 0,0 0-1 0,0 0 3 0,0 0-1 15,0 0-1-15,0 0 0 0,0 0 2 0,0 0 1 0,0 0-1 0,0 0 1 16,0 0 0-16,0 0 0 0,0 0 1 0,1 4 2 0,-1-4-2 0,3 0 0 0,0 0 2 16,-3 0 0-16,1 4 0 0,-1-4 0 0,4 3 0 0,-4-3-1 15,0 0 1-15,6 0 1 0,-6 0-1 0,1 4 2 0,-1-4 0 0,3 0 0 0,-3 0 3 16,0 0-2-16,0 0 0 0,3 2 1 0,-3-2-1 0,0 0 0 16,0 0 2-16,0 0 1 0,0 0-2 0,0 0 2 0,0 0 2 0,0 0 0 0,0 0 1 15,0 0 1-15,0 0 0 0,0 0 3 0,0 0 2 0,0 0-1 0,0 0 4 16,0 0 0-16,0 0-1 0,0 0 3 0,0 0-2 0,0 0 0 15,0 0 1-15,0 0-3 0,0 0 0 0,0 0-2 0,0 0-2 0,-3-2 1 0,0-2-3 16,3 4 0-16,-1 0-3 0,1-3-1 0,-3-1 0 0,0 4-2 0,2-4-1 16,1 4 2-16,-3-3-2 0,2-1-1 0,1 4 2 0,-3 0-1 0,0-3 0 15,3 3 0-15,-1-4-1 0,-2 4 2 0,3 0 0 0,0-4-1 0,-1 1-1 16,1 3 2-16,-3-4-2 0,0 4 1 0,3 0-1 0,-1-2 1 0,1 2-1 16,-3-4 0-16,2 4 0 0,1 0 0 0,-3-3 0 0,0-1 0 0,2 4-1 15,1-4 1-15,-3 1 0 0,0 3 0 0,2-4 0 0,-2 1 0 0,3-1 0 16,-1 0 0-16,-2 1 0 0,0 3-1 0,3-4-1 0,-4 2 0 0,4-2 2 15,-1 1-1-15,1-1 2 0,-6 4-1 0,6-4 0 0,-4 1-1 0,4-1 1 16,-3 4-2-16,3-3 1 0,0 3 1 0,-4-4-1 0,4 4 2 0,0 0-1 16,-1-3 1-16,-2-1 1 0,3 4-2 0,-3 0 0 0,3 0 0 0,-4-4-2 15,4 4 1-15,-1-2 0 0,1 2 1 0,-3 0 1 0,3 0-1 0,-3-4-1 0,3 4 1 16,0 0-1-16,0 0-1 0,-1 0 1 0,1 0 0 0,0 0 1 16,0 0-2-16,0 0 2 0,0 0-1 0,0 0 1 0,0 0-1 0,0 0 1 0,0 0 0 15,0 0 0-15,0 0 0 0,0 0 0 0,0 0 0 0,0 0-1 0,0 0-1 16,0 0 1-16,0 0-1 0,0 0 0 0,0 0 1 0,0 0 1 0,0 0-1 15,0 0 0-15,0 0-1 0,0 0 0 0,0 0 0 0,0 0 0 0,0 0-1 16,0 0 2-16,0 0 0 0,0 0-2 0,0 0 0 0,0 0 0 0,0 0-1 16,0 0-1-16,0 0 0 0,0 0 0 0,0 0-1 0,0 0-3 0,0 0 0 15,0 0-1-15,0 0 0 0,0 0-4 0,0 0 1 0,0 0 2 0,0 0-2 16,0 0 2-16,0 0 2 0,0 0-1 0,0 0 1 0,0 0 0 16,1 4 1-16,-1-4 3 0,6 2 0 0,-6 2 0 0,1-4 1 0,-1 4 3 0,4-1-1 15,-4-3 1-15,3 4 0 0,0-1 2 0,-2 1-1 0,-1-4-1 0,4 3 1 16,-4 1 1-16,3 0-1 0,1-1 1 0,-4 1-1 0,6-4 2 15,-6 2-1-15,1 2 0 0,2-1 0 0,-2 1 1 0,2 0-1 0,0-1 0 0,-2 1-1 16,2-1 0-16,-2 1 0 0,-1 0 0 0,3-1 0 0,0 1 0 0,-2-2 0 16,-1 2 0-16,3-1 0 0,0 1 1 0,-2 0-1 0,-1-1 2 0,3 1-1 15,-2-4 0-15,2 7 0 0,0-7 1 0,-2 4 0 0,-1-1-1 0,3 1 1 16,-2-2 0-16,-1 3-1 0,3-3 1 0,0 2-1 0,-2 0 0 0,-1-1 0 16,3 1 1-16,-2 3-2 0,-1-4 0 0,3 1 0 0,0 0 1 0,-2-1-1 15,-1 1 0-15,0-2-1 0,6 2 1 0,-6 0 1 0,0-1-1 0,1 1 1 16,-1-1-1-16,3 1 2 0,-3-4-2 0,1 3 1 0,-1 1-1 0,0-4 1 15,3 4 0-15,0-1-1 0,-3-3 2 0,0 0-2 0,1 4 1 0,-1-4 0 16,0 2-1-16,0-2 1 0,3 4-1 0,-3-4 2 0,1 4-1 0,-1-4-1 16,0 3 0-16,0-3 0 0,0 0 0 0,0 0 0 0,3 0 0 0,-3 0-1 15,0 0 1-15,0 0 0 0,0 0-2 0,3 4 2 0,-3-4-1 0,0 0 0 16,0 0 0-16,0 0 1 0,0 0 1 0,0 0-1 0,0 0 1 0,0 0-1 16,0 0 0-16,0 0 1 0,0 0 1 0,0 0-1 0,0 0 1 0,0 0 1 15,0 0-1-15,0 0 0 0,0 0 0 0,0 0-1 0,0 0 2 0,0 0 1 16,0 0-2-16,0 0 2 0,0 0 0 0,0 0 1 0,0 0 0 0,0 0-1 15,0 0-1-15,0 0 1 0,0 0 0 0,0 0 2 0,0 0-1 0,0 0 2 16,0 0-1-16,0 0 0 0,0 0 1 0,0 0-1 0,0 0 0 0,0 0 1 16,0 0-2-16,0 0-2 0,0 0 3 0,0 0-1 0,0 0-3 0,0 3 2 15,0-3-2-15,-6 4 1 0,6-4-4 0,0 0-1 0,-4 3 1 0,3 1-1 16,-2-4-1-16,0 4 2 0,2-1 0 0,-3-3-1 0,1 4 0 0,0-2-1 16,2 2 2-16,-5-1-2 0,2 1 1 0,3 3-1 0,-2-3 2 0,-1-1 1 15,1 1 0-15,2 0-1 0,-5-1 0 0,5 1-1 0,-2 3 0 0,2-5 1 16,-2 2-1-16,0 0 1 0,2-1-1 0,-2 1 0 0,0-1 1 0,3 1 0 0,-1-4 1 15,1 0-2-15,-3 3 1 0,2 1 0 0,1-4 1 0,0 4 0 16,0-4-1-16,0 0 1 0,0 0 0 0,-3 3 0 0,3-3-2 0,0 0 4 0,0 0-2 16,-3 4 0-16,3-4 0 0,0 0 0 0,0 0 0 0,0 2 1 0,0-2-1 15,0 0 0-15,0 0 1 0,0 0 0 0,0 0 1 0,0 0 0 0,0 0 1 16,0 0 1-16,0 0-2 0,0 0 1 0,-1 4-2 0,1-4 0 0,0 0 0 16,0 0-1-16,0 0 2 0,0 0 0 0,0 0 1 0,0 0-2 0,0 0-1 15,0 0-3-15,0 0 0 0,0 0-4 0,0 0-4 0,0 0-7 0,0 0-8 16,0 0-12-16,0 0-12 0,0 0-22 0,-3 4-24 0,3-4-27 0,0 0-26 15,0 3-30-15,0 1-31 0,0 3-60 0,0-4-72 0,3 5-93 0,-3-5-90 16,1 3-32-16,-1 5-1 0,0-4 17 0,3 0 27 0,-3 1 37 0,-3-1 40 16,3-5 42-16,-1 2 44 0,-2 3 49 0,2-7 49 0,1 0 68 0,-7 0 72 0</inkml:trace>
  <inkml:trace contextRef="#ctx0" brushRef="#br0" timeOffset="52715.01">16676 14660 11 0,'0'0'22'16,"0"0"6"-16,0 0 8 0,0 0 10 0,3 0 10 0,-3 0 14 0,0 0 12 0,3-3 12 16,-3 3 13-16,0 0 13 0,0 0 16 0,1-4 17 0,-1 4 16 0,0 0 17 15,0 0 10-15,0 0 13 0,0 0 2 0,0 0 0 0,0 0-2 0,0 0-6 16,0 0-6-16,0 0-8 0,0 0-10 0,0 0-14 0,0 0-16 0,0 0-20 16,0 0-18-16,0 0-20 0,0 0-14 0,0 0-14 0,0 0-8 0,0 0-3 0,0 0-4 15,0 0-5-15,0 0-1 0,0 0-1 0,0 0-2 0,0 0-3 16,4 0-3-16,-4 0-1 0,0 0-2 0,0 4-2 0,0-4 0 0,0 0-1 0,3 3-2 15,-3-3 0-15,0 0-2 0,3 0 1 0,-3 0-3 0,0 0 1 16,1 4-2-16,-1-4 1 0,0 0 3 0,0 3 0 0,0-3 1 0,0 0 4 16,3 4 1-16,-3-4 4 0,0 0-1 0,1 0 3 0,-1 0 0 0,0 0 3 0,0 0 0 15,0 3 1-15,0-3 2 0,0 0 1 0,0 0 2 0,0 0-2 16,0 4 0-16,0-4-2 0,0 0 2 0,0 0-1 0,0 7-2 0,0-7 1 0,0 0-2 16,0 0 1-16,0 0-4 0,0 0-1 0,0 0-2 0,0 0-1 15,0 0-2-15,0 0-1 0,0 0 1 0,-1 4-5 0,1-4-1 0,0 0-1 0,0 0-4 16,0 0-2-16,-3 2-5 0,3-2-1 0,0 0-3 0,0 0-3 0,0 0-4 15,0 0-2-15,0 0-3 0,0 0-2 0,0 0-3 0,0 0-1 0,0 0-3 16,0 0-2-16,0 0 0 0,0 0-1 0,0 0 1 0,0 0-3 0,0 0 1 16,0 0 2-16,0 0 0 0,0 0 1 0,0 0 0 0,0 0 1 0,0 0 1 15,0 0 2-15,0 0 0 0,0 4 2 0,0-4 2 0,0 0 0 0,0 0 1 16,0 0 0-16,0 0 0 0,0 0 2 0,0 0-1 0,0 0 2 0,0 0 1 16,0 0 0-16,0 0 2 0,3 3 1 0,-3-3 2 0,0 0 0 0,0 0 2 15,0 0 2-15,0 0 1 0,0 0-1 0,0 0 4 0,0 0 0 0,0 0 1 16,0 0 2-16,0 0 0 0,0 0 1 0,0 0 4 0,0 0 1 0,0 0 1 15,0 0 5-15,0 0 0 0,0 0 2 0,0 0 3 0,0 0 0 0,0 0 3 16,0 0 0-16,0 0 2 0,0 0 1 0,0 0 1 0,0 0 0 0,0 0-1 16,0 0 1-16,0 0-1 0,0 0-2 0,0 0 1 0,0 0-4 0,0 0-1 15,0 0-1-15,0 0-3 0,0 0-1 0,-3 4-2 0,3-4-4 0,0 0-1 16,0 0-3-16,-1 0-1 0,1 0-2 0,0 0-4 0,-6 0 1 0,6 0-3 16,0 0 1-16,0 0-3 0,-4 0 0 0,4 0 1 0,0 0-1 0,0 0 0 15,-1 0 0-15,1 0 0 0,0 0-1 0,0 0 3 0,-6 0-2 0,6 0 0 16,0 0-1-16,-1 0 0 0,1 0 0 0,0 0 1 0,0 0 1 0,-6 4 0 15,6-4-1-15,0 0 0 0,0 0 2 0,-4 0 1 0,4 0-1 0,0 0 2 16,-1 0-1-16,1 0 1 0,0 0 1 0,-6 0 2 0,6 0-2 0,-4 0 3 16,4 0 1-16,-1 3-3 0,1-3 3 0,0 0 0 0,-6 0-1 0,6 0 1 15,-4 0 0-15,4 0 0 0,-1 0 1 0,1 0-2 0,-6 0 2 0,6 0-3 16,-4 0 1-16,1 0-3 0,3 0 0 0,-4 4-2 0,4-4 1 0,-1 0-1 16,1 0-2-16,-6 0 0 0,6 0-2 0,-4 0-2 0,4 0 1 0,-1 3-1 15,1-3-1-15,-6 0 1 0,6 0-1 0,-4 0 1 0,4 0-1 0,-3 4 1 16,3-4-1-16,0 0 1 0,-1 0-1 0,1 0 0 0,0 0 1 0,0 0 0 0,0 0 1 15,-4 0 0-15,4 0-1 0,0 0 1 0,-6 0-1 0,6 0 0 16,0 0 1-16,-1 0 1 0,1 0-2 0,-3 4 1 0,3-4 1 0,-1 0-2 0,1 0 1 16,0 0-1-16,-6 3 1 0,6-3-1 0,-4 0 1 0,4 0 1 0,-1 0-1 15,1 0 0-15,-6 0 0 0,6 0-1 0,-1 4 1 0,1-4 0 0,-5 0-2 16,0 0 3-16,5 0 1 0,-1 2 0 0,1-2-4 0,-6 0 3 0,6 0-2 16,-1 5 1-16,1-5 0 0,-4 0-2 0,1 0 1 0,3 0-1 15,-3 2 2-15,3-2-2 0,-4 4 1 0,4-4 0 0,-2 0-2 0,2 0-1 0,-5 0 1 16,5 0 0-16,-1 0 1 0,1 0-1 0,-3 4 0 0,3-4 0 0,0 0 1 15,-2 0-1-15,2 0 0 0,0 0 0 0,-5 3 1 0,5-3-2 0,0 0 1 16,-1 0 0-16,1 0 1 0,0 0 0 0,0 0-1 0,-3 0 2 0,3 0-1 16,0 0 1-16,-2 4 1 0,2-4-2 0,0 0 0 0,-5 0 0 0,5 0-1 15,0 0 3-15,-1 0 0 0,1 0-2 0,0 0 1 0,-3 3-2 0,3-3 2 16,0 0-2-16,-2 0 0 0,2 0 1 0,0 0-1 0,-5 4 0 0,5-4 0 16,-2 0 2-16,2 0-3 0,-5 0-1 0,5 0 2 0,-1 0-1 0,1 0 1 15,-5 3-1-15,5-3 2 0,-2 0-1 0,2 0-1 0,-4 0 1 0,4 0 0 16,-3 4 1-16,3-4-2 0,-2 0 0 0,2 0 1 0,-5 0 1 0,5 0 0 15,0 0-2-15,-4 0 1 0,4 0-1 0,-2 4 1 0,2-4 0 0,-5 0 1 16,5 0-1-16,-2 0-1 0,2 0 1 0,-4 0 1 0,4 0-1 0,0 0 0 16,-2 0-1-16,2 0 1 0,-5 3 1 0,5-3-1 0,0 0 1 0,-2 0 0 15,2 0 0-15,0 0 0 0,-4 4-1 0,4-4 1 0,0 0 2 0,-5 0-1 16,5 0 0-16,-2 0 0 0,2 0 2 0,0 0-1 0,-5 0 0 0,5 0 0 16,-2 0-1-16,2 0 1 0,0 0 0 0,-4 2 0 0,4-2-2 0,0 0 2 15,-5 0-3-15,5 0 3 0,-2 0-1 0,2 0-1 0,-4 0 0 0,4 0 0 16,-3 4 1-16,3-4-1 0,-4 0 1 0,4 0-2 0,-2 0 2 0,2 0-1 0,-5 0 1 15,5 0-2-15,-2 0 0 0,2 0 2 0,-4 0 1 0,4 0-2 16,-5 4 1-16,5-4 1 0,-2 0-2 0,2 0 2 0,0 0 0 0,-5 0 1 0,5 0-1 16,-2 0 0-16,2 0-1 0,0 0 2 0,-4 0-2 0,4 0 1 15,0 0 0-15,0 0 1 0,-2 0 0 0,2 0-1 0,0 0 1 0,-5 0-1 0,5 0 1 16,0 0-3-16,-4 0 3 0,4 0 0 0,-5 0 1 0,5 0-1 0,0 0-1 16,-2 0-1-16,2 0 1 0,-4 0 1 0,4 0-2 0,0 0 2 15,-3 0-2-15,3 0-1 0,0 0-1 0,0 0 2 0,-4-4 0 0,4 4-2 0,0 0 0 16,0 0-2-16,-4 0 0 0,4 0 1 0,0 0 1 0,0 0-1 0,-3 0 0 15,3 0 0-15,0 0 0 0,0 0 1 0,0 0 0 0,0 0 1 0,-4 0-1 16,4 0-2-16,0 0 2 0,0 0 1 0,-5 0 1 0,5 0-2 0,0 0 1 16,0 0-1-16,-2 0-1 0,2 0 1 0,0 0-1 0,0 0-1 0,0 0 1 15,-2 0 0-15,2 0 0 0,0 0 2 0,0 0 0 0,-5-4-1 0,5 4-1 16,0 0 1-16,-4 0-1 0,4 0 2 0,0 0-1 0,0 0 0 0,0 0 0 16,-2-2 1-16,2 2-1 0,0 0-1 0,-5 0 1 0,5 0-2 0,0 0 1 15,0 0 0-15,-2 0 1 0,2 0-2 0,0 0 1 0,0 0-1 0,0 0 1 16,-2 0 1-16,2 0-1 0,0 0 1 0,0 0 2 0,0 0-1 0,0 0 2 15,0 0-1-15,0 0-1 0,-2-4 1 0,2 4-1 0,0 0 2 0,0 0-1 16,0 0-1-16,0 0 1 0,0 0-2 0,0 0 1 0,0 0 0 0,0 0-2 16,-5 0 1-16,5 0-1 0,0 0 0 0,0 0 0 0,0-3 0 0,0 3 0 15,0 0 0-15,-2-4 0 0,2 4 2 0,0 0-2 0,-2 0-2 0,2 0 1 16,0 0 0-16,0 0 0 0,0-4-1 0,0 4 1 0,0 0 1 0,0 0-1 16,-3-3-1-16,3 3 1 0,0 0 0 0,0-4 0 0,0 4-1 0,0 0 1 15,0 0 1-15,-1-3-1 0,1 3 1 0,0 0 0 0,-3 0-2 0,3 0 1 16,0 0 0-16,0-4 0 0,0 4-1 0,0 0 1 0,-2-3 0 0,2 3 1 15,0 0-3-15,0-4 2 0,0 4 0 0,0-6-1 0,0 6 1 0,0 0 0 16,-2 0 1-16,2 0 0 0,0 0-1 0,0-7-1 0,0 7 4 0,0 0-2 16,-3 0 0-16,3 0 0 0,0 0 1 0,0 0-1 0,0-4-1 0,0 4 2 15,0 0-1-15,-1-3 1 0,1 3-1 0,0 0 0 0,-3-4 1 0,3 4 1 0,0 0-4 16,-2-4 1-16,2 4 1 0,0-3-1 0,0 3 0 0,0 0-1 0,-2-4 2 16,2 4-1-16,0 0 0 0,0 0-1 0,0 0 1 0,-3-3 0 0,3 3 0 15,0 0-1-15,0 0 2 0,0-4-1 0,0 4 0 0,0 0 1 0,0 0-2 16,-2-4 1-16,2 4 0 0,0 0 1 0,0 0-1 0,0 0-1 0,0-3 1 15,0 3 0-15,0 0-2 0,0 0 2 0,0-6-2 0,0 6 2 0,0 0-1 16,0 0 0-16,0-4 0 0,0 4 0 0,0-3 1 0,0 3-1 0,0-4 0 16,2 0 0-16,-2 4-1 0,0-3 1 0,3-1 2 0,-3 4-3 0,2-3 2 15,-2-1-2-15,0 4 1 0,2-3 0 0,-2-1 0 0,3 0 1 0,-3 4-2 16,1-2 2-16,-1 2-1 0,0 0 1 0,3-4 0 0,-3 4 0 0,2-3 1 16,-2 3 0-16,0 0 1 0,0 0-1 0,0 0 0 0,2-4 0 0,-2 4 0 15,0 0 0-15,3-4 0 0,-3 4-1 0,0 0 1 0,1-3 0 0,-1 3 0 16,0-4 0-16,0 4-2 0,3-3 0 0,-3 3-1 0,0-4 2 0,0 4 1 15,2 0 0-15,-2 0 0 0,2-3 0 0,-2 3 1 0,0-4 0 0,0 4 1 16,5-4-2-16,-5 4 1 0,0-2-1 0,0 2 0 0,0 0 0 0,0 0 1 16,2-4 1-16,-2 4-4 0,2-3 2 0,-2 3 2 0,0 0-1 0,2-4-1 15,-2 4-1-15,0 0-2 0,0 0 2 0,0 0-1 0,5-4 1 0,-5 4 2 16,0 0-1-16,0-3-1 0,0 3 0 0,0 0 0 0,2 0-1 0,-2 0 1 16,2-4 1-16,-2 4-1 0,0 0 0 0,2-3 1 0,-2 3-2 0,0 0 2 15,3 0-1-15,-3 0 1 0,0 0-1 0,2-4-1 0,-2 4 2 0,0 0-1 16,0 0 0-16,0 0 0 0,0 0-1 0,0 0 1 0,0 0 1 0,0 0-1 15,0 0 1-15,0 0-1 0,0 0-1 0,0 0 2 0,0 0-1 0,0 0 1 0,0 0 0 16,0 0 1-16,0 0-1 0,0 0 3 0,0 0-2 0,0 0-1 16,0 0 0-16,0 0 0 0,0 0 0 0,0 0 1 0,0 0 1 0,0 0-2 0,0 0 0 15,0 0 1-15,0 0-1 0,0 0 0 0,0 0 0 0,0 0-1 16,0 0-1-16,0 0 2 0,0 0 2 0,0 0-2 0,0 0 1 0,0 0-2 0,0 0 1 16,0 0 1-16,0 0-1 0,0 0 1 0,0 0-1 0,0 0 1 0,0 0-1 15,0 0-1-15,0 0 1 0,0 0-1 0,0 0 1 0,0 0 0 0,0 0 1 16,0 0-1-16,0 0 1 0,0 0-1 0,0 0 2 0,0 0-1 0,0 0-1 15,0 0 0-15,0 0 0 0,0 0 1 0,0 0 1 0,0 0 0 0,2-3-1 16,-2 3-1-16,0 0 0 0,0 0-1 0,0 0 1 0,0 0-1 0,0 0 0 16,0 0-1-16,0 0 1 0,2-4 0 0,-2 4-1 0,0 0 1 0,3 0-1 15,-3 0 0-15,0 0 1 0,0 0 0 0,0 0 0 0,0-4 1 16,0 4 0-16,0 0-2 0,2-2 1 0,-2 2 2 0,0 0-1 0,2-5 0 0,-2 5 0 16,0 0 0-16,0 0 0 0,2-2-1 0,-2 2 0 0,0 0-1 0,0 0 1 15,0 0 0-15,0 0 0 0,0 0 1 0,0 0-2 0,0 0 0 0,0 0-2 16,0 0 0-16,0 0 0 0,0 0 2 0,0 0-1 0,0 0-2 0,0 0-1 15,0 0-1-15,0 0 1 0,0 0-2 0,0 0 1 0,0 0-5 0,0 0 2 16,0 0 0-16,0 0 2 0,0 0-2 0,0 0 1 0,0 0 0 0,0 0 0 16,0 0 4-16,0 0-1 0,0 0 1 0,0 0 1 0,0 0 1 0,0 0 2 15,0 2 1-15,0-2 0 0,0 0 1 0,0 0-1 0,0 0 2 0,3 5-2 16,-3-5 0-16,0 0 0 0,0 2-2 0,0-2 2 0,0 0 0 0,0 0 0 16,2 4-1-16,-2-4 1 0,0 0 0 0,0 0-1 0,0 0 1 0,0 0 0 15,0 0 0-15,0 0 1 0,0 0-1 0,0 0 3 0,0 0-1 0,0 7 1 16,0-7 1-16,0 0-1 0,0 0 1 0,0 0 0 0,0 0 1 0,0 0 1 15,0 0 2-15,0 0 0 0,0 0-1 0,0 0 1 0,0 0 1 0,0 0-1 0,0 0 0 16,0 0 0-16,0 0-4 0,0 0 2 0,0 0-1 0,0 0 0 16,0 0-1-16,-5-3-1 0,5 3-1 0,-4 0 0 0,4 0-2 0,-2-4-2 0,2 4 1 15,-3 0 0-15,3 0 1 0,-2 0-1 0,2 0 2 0,-2-4-2 0,2 4-2 16,-2-2 2-16,2 2-1 0,-3 0 1 0,3 0 2 0,-4-5-2 0,4 5 1 16,-2 0 0-16,2-2 0 0,0 2-1 0,-5 0 0 0,5 0-2 0,0-4 2 15,0 4 1-15,-2 0 0 0,2 0-1 0,-2-3 1 0,2 3-2 0,-2-4 2 16,2 4-1-16,0 0 0 0,0 0-1 0,0 0 1 0,0 0 1 0,-5-4 0 15,5 4 0-15,0 0 0 0,0 0-1 0,0 0 1 0,0 0 0 0,0-3-1 16,0 3 1-16,0 0 0 0,0 0-2 0,0 0 1 0,0 0 1 0,0 0 0 16,0 0-1-16,-2 0 1 0,2 0 0 0,0 0 0 0,0 0 1 0,0 0-2 15,0 0 0-15,0 0-1 0,0 0 2 0,0 0-1 0,0 0 1 0,0 0 1 16,0 0 1-16,0 0-2 0,0 0 1 0,0 0-1 0,0 0-1 0,0 0-1 16,0 0 1-16,0 0 1 0,0 0 0 0,0 0-1 0,-2-4-1 0,2 4 2 15,0 0 0-15,0 0-1 0,0 0 1 0,0 0 0 0,0-3 0 0,0 3-1 16,0 0 1-16,0 0 1 0,0 0-1 0,0 0 0 0,0 0 0 0,-3-4 0 15,3 4 0-15,0 0 0 0,0 0 0 0,0 0 0 0,0 0-1 0,0 0-2 16,0 0 1-16,0 0-1 0,0 0 1 0,0 0 0 0,0 0 2 0,0 0-1 16,0 0 0-16,0 0 0 0,0 0-1 0,0-4 0 0,0 4 1 0,0 0 1 15,0 0 0-15,0 0 0 0,0 0 1 0,0 0 0 0,0 0 0 0,0 0-1 16,0-3 2-16,0 3-1 0,0 0-1 0,0 0 1 0,0 0 0 0,0 0 1 16,0 0-2-16,0 0 0 0,0 0 0 0,0 0 0 0,0 0 0 0,-1-4-2 0,1 4 2 15,0 0-1-15,0 0 1 0,0 0 0 0,0 0 1 0,0-2-1 16,0 2 0-16,0 0 0 0,-3 0 0 0,3 0 2 0,0 0-1 0,0 0 0 0,0-4-1 15,0 4 0-15,0 0 2 0,-2-7-2 0,2 7 0 0,0 0 0 0,0 0 0 16,0 0 0-16,0 0-2 0,0 0 1 0,0 0-2 0,0 0 2 0,0 0 0 16,0 0-2-16,0 0 2 0,0 0-1 0,0 0-1 0,0 0 0 0,0 0 1 15,0 0-3-15,0 0 0 0,0 0-2 0,0 0 0 0,0 0-2 0,0 0 1 16,0 0-2-16,0 0-1 0,0 0-1 0,0 0 2 0,0 0-1 0,0 0-1 16,0 0 2-16,0 0-1 0,0 0 2 0,0 0 1 0,2 0 1 0,-2 0 3 15,3 4-1-15,-2-1 2 0,-1-3 1 0,3 4-1 0,-1-2 3 0,0 2 0 16,-2-4 0-16,5 3 1 0,-5 1-1 0,2 0 2 0,-2-1-4 0,2-3 4 15,0 4-2-15,1 3 0 0,-1-7 1 0,-2 7-1 0,2-7 1 0,-2 4 0 16,2 3-1-16,0-7 2 0,-2 6-2 0,3-6 1 0,-1 7 0 0,-2-7 1 16,2 4-1-16,-2-1-1 0,0 1 1 0,2-1-1 0,1 1 0 0,-3 0 1 15,2-1 1-15,-2 1-2 0,0-4 0 0,2 2 0 0,0 2 0 0,-2-4 0 16,0 4 0-16,0-4 0 0,0 3 0 0,0-3-2 0,5 4 2 0,-5-4 0 16,0 0 0-16,0 0 0 0,0 0 2 0,0 0-2 0,2 3 0 0,-2-3 1 15,0 0 0-15,0 0 0 0,0 0 1 0,0 0-1 0,0 0 1 0,0 0 1 16,0 0 0-16,0 0-1 0,0 0-1 0,0 0 1 0,0 0-2 0,0 0 1 15,0 0 1-15,0 0 2 0,0 0-1 0,4 0 1 0,-1-3-2 0,-1 3-1 16,0-4 2-16,-2 4-1 0,4-3 2 0,-1-1-1 0,-1 0-1 0,0 2 1 16,3-5 1-16,-3 3-2 0,2 0-1 0,-2 1 1 0,1-4-1 0,-1 3 0 15,2-3-2-15,-1 3 1 0,1 2 0 0,-2-5 0 0,1 3 1 0,-1 1-1 16,0-1 0-16,0-3-1 0,3 7 1 0,-3-4 0 0,0-3 0 0,0 7 0 16,0-4 0-16,1 1-1 0,-1-1-2 0,0 2-1 0,0-2-2 0,-2 4-4 15,2-3-5-15,1-1-9 0,-1 4-7 0,-2-4-12 0,2 1-15 0,1 3-20 16,-2-4-20-16,-1 1-22 0,3-1-23 0,-1 4-26 0,-2 0-28 0,2-4-26 15,-2 4-27-15,0 0-86 0,3-3-113 0,-3 3-62 0,0 0-35 0,0 0 3 0,0 0 15 16,0 0 32-16,0 7 33 0,-5-3 38 0,5-1 41 0,-5 1 42 0,-1-1 47 16,1 1 45-16,-1-4 52 0,-1 4 83 0</inkml:trace>
  <inkml:trace contextRef="#ctx0" brushRef="#br0" timeOffset="55205.34">18826 13390 13 0,'0'-4'150'0,"0"0"98"0,0 2 68 0,-5-2 50 16,0 1 37-16,4-1 29 0,-6 4 25 0,0 0 23 0,0 0 21 15,0 0 21-15,1 0 21 0,-3 4 22 0,2-1-98 0,1 1-162 0,-3 2-110 0,2 1-79 16,-1 4-38-16,1-4-14 0,-2 4-8 0,0-2-1 0,0 2-1 0,0 0 0 16,3 2-1-16,-3-2-5 0,4 0-5 0,-1-1-6 0,1 1-6 0,1-1-6 15,1-3-9-15,1 0-5 0,0 4-5 0,2-7-3 0,2 3-2 0,0-1-3 16,3-2-1-16,-1-1 1 0,1 1-2 0,4 3 2 0,-3-7-2 0,1 3 1 15,4 1 1-15,-2-4 1 0,0 4 1 0,2-4-2 0,0 3 2 0,-2-3 0 16,0 0-1-16,2 0 1 0,-2 0-1 0,-1 0 0 0,-1 0 1 0,0 0 1 16,0 4 3-16,-3-4 4 0,-1 2 7 0,-2 2 4 0,2-1 6 0,-1 1 5 15,-4 0 3-15,-1 3 3 0,2-4 4 0,-2 5 4 0,-1-1 1 0,0 0 2 16,-3 3 1-16,0-3 2 0,0 0-4 0,-1 4-4 0,-2-4-6 0,2-1-6 16,-1 1-6-16,-2 0-4 0,2 0-5 0,-2 1-6 0,2-5-7 0,0 1-7 15,-2 2-14-15,2-6-19 0,2 0-24 0,1 4-26 0,-1-8-33 0,0 4-32 16,3 0-37-16,-1-4-37 0,1-2-75 0,4 3-95 0,-2-8-85 0,2 4-77 15,2 0-24-15,-2-1 4 0,4-1 20 0,1-2 30 0,-1-3 41 0,3-1 43 0,-3 2 48 16,3-1 50-16,0-3 52 0,-1-1 56 0,1 0 75 0,0 1 79 0</inkml:trace>
  <inkml:trace contextRef="#ctx0" brushRef="#br0" timeOffset="55597.38">18914 13340 26 0,'7'15'155'0,"-3"-1"85"0,-1-1 57 0,-2 2 45 16,2 3 37-16,0 2 33 0,-2-2 31 0,-1 2 29 0,3 2 27 0,-2-2 30 15,2 5 30-15,0 0-30 0,-2 3-61 0,5-4-106 0,-5 5-129 0,2-2-65 16,1 1-27-16,-1 1-19 0,1 2-13 0,-3-7-9 0,5 5-8 0,-5-5-11 16,5 1-12-16,-5-5-10 0,3-2-11 0,-1-1-12 0,0 1-11 0,-2-7-5 15,2-2-8-15,-2-1-3 0,2-1-2 0,0-4-2 0,-3-3-2 0,0 0-4 16,0 0-6-16,-6-3-7 0,6-4-9 0,-4-1-7 0,3-1-9 0,-6-6-8 16,3 1-8-16,-3-6-11 0,-3 2-10 0,3-6-9 0,-4-1-9 0,4-3-6 15,-1-3-5-15,0 2 0 0,-2-2 2 0,3 0 4 0,1 2 8 0,1-2 5 16,4 3 6-16,-2-4 9 0,0 8 6 0,6-4 8 0,0 0 8 0,-2 7 9 15,4-4 7-15,1 5 6 0,1-2 4 0,0 5 5 0,1-1 1 0,2 4 4 16,-2 1 1-16,3 2 3 0,-1-3 1 0,-2 6 3 0,3 1 4 0,-1 5 2 16,-2-2 5-16,2 1 6 0,-2 3 5 0,-1 0 6 0,1 3 6 0,-1-3 8 15,-1 4 5-15,-1 3 7 0,1-1 6 0,-5-2 5 0,3 3 7 0,2 3 5 16,-6-2 6-16,1 1 4 0,-1 2 4 0,0 0 1 0,-1 3 2 0,-2 0 2 16,0 0 0-16,-1 0-4 0,0 3 0 0,0-3-6 0,-3 1-3 0,3 2-7 15,-3 0-6-15,0-2-5 0,0 2-8 0,0-3-7 0,3-1-7 0,-3 2-5 16,0-5-11-16,3 1-8 0,-3-5-15 0,3 1-22 0,3 1-23 0,-5-5-32 0,2-3-31 15,1 4-36-15,-1-8-38 0,3 1-65 0,-2-1-74 0,0-3-100 16,2 1-106-16,-2-5-42 0,3 0-10 0,0 1 10 0,0-7 23 0,0 2 34 0,0-3 41 16,0 1 47-16,3 0 47 0,-2-4 54 0,-1 3 56 0,3-2 68 0,0 2 74 15</inkml:trace>
  <inkml:trace contextRef="#ctx0" brushRef="#br0" timeOffset="55763.41">19131 13215 48 0,'4'14'189'0,"-3"-3"75"0,5 2 56 0,-6 1 44 0,1 4 36 0,-1-5 32 16,0 2 25-16,3-1 26 0,-2 3 18 0,-1-3 20 0,0 4 8 0,6-1 3 16,-6-3-124-16,1 1-192 0,2-2-107 0,0 1-65 0,1-3-53 0,0 0-50 15,0-1-89-15,-1-3-109 0,1 0-101 0,0 0-92 0,3-3-40 0,-3-4-9 0,2 3 3 16,-6-3 14-16,5-3 19 0,-2-1 22 0,0-3 33 0,-2 0 39 0,2-4 47 16,-3-2 56-16,0 2 79 0,0-3 84 0</inkml:trace>
  <inkml:trace contextRef="#ctx0" brushRef="#br0" timeOffset="55923.51">19216 13163 29 0,'0'-4'179'0,"0"4"87"0,-4 0 62 0,0 0 45 0,0 0 37 15,0 4 28-15,4-4 26 0,0 0 21 0,0 0 20 0,-6 0 17 0,5 0 17 16,-5 2 15-16,5 2-122 0,1-4-200 0,-3 0-118 0,3 4-74 0,0-4-51 16,0 3-37-16,0-3-37 0,0 7-41 0,0-3-80 0,3-1-102 0,-2 1-84 15,2 0-72-15,1-1-27 0,2 1-7 0,-5-4 10 0,3 2 15 0,2-2 27 0,-6 0 32 16,5 4 37-16,1-4 41 0,-6 0 50 0,0 0 53 0,1 0 77 0</inkml:trace>
  <inkml:trace contextRef="#ctx0" brushRef="#br0" timeOffset="56213.58">19330 13338 34 0,'-2'6'184'0,"-1"-2"82"0,3-1 56 16,-4 1 42-16,2 3 36 0,0-7 32 0,-2 0 28 0,1 3 26 0,3-3 23 15,-4-3 20-15,1 3 16 0,2-7 16 0,-2 3-127 0,0 1-204 0,3-5-107 16,0-1-56-16,0 1-33 0,0-2-21 0,0-1-21 0,3-2-22 0,0-2-20 16,-2 1-16-16,4 1-16 0,-3-2-10 0,5 1-11 0,-3 1-6 0,0 2-7 15,3-3-4-15,-2 7-3 0,-1-3 1 0,3 3 6 0,-2-1 4 0,-1 5 10 16,0-1 13-16,0 4 12 0,1 0 13 0,0 0 17 0,-1 4 13 0,0-1 14 16,1 5 16-16,-3-1 12 0,2-1 13 0,1 1 11 0,-3 4 10 0,3 0 10 15,-5-2 7-15,2 2 4 0,0 3 5 0,0 1 0 0,1-6-2 0,-1 2-4 16,-2 4-5-16,0-6-10 0,2 6-17 0,-2-5-26 0,2 5-30 0,0-6-66 15,1 6-75-15,-1-1-98 0,-2-3-105 0,2 2-43 0,0-2-18 0,0 0 1 0,-2-2 9 16,0 2 12-16,0 0 19 0,0-4 24 0,0 0 30 0,-2-3 39 0,0 3 46 16,2-7 64-16,0 0 72 0</inkml:trace>
  <inkml:trace contextRef="#ctx0" brushRef="#br0" timeOffset="56818.1">19517 13229 36 0,'0'0'189'0,"0"0"83"0,-2 0 56 16,-3 0 44-16,3 0 31 0,-3 0 26 0,5 0 19 0,-4 0 20 0,4 0 18 0,-7 0 19 15,3 0 20-15,2 3 22 0,-1 1-119 0,1 0-200 0,2-1-97 16,-2 3-45-16,2-2-21 0,0 3-5 0,0 4 0 0,2-4 3 0,-2 4 4 0,5 2 4 16,-3-2 1-16,2-1 1 0,1 1-6 0,1-1-5 0,1 1-7 0,0-1-6 15,-1-2-10-15,1-1-4 0,2-1-8 0,0 1-5 0,-2-3-2 0,1-1-6 16,-1-3 1-16,2 4-1 0,-3-4-3 0,4 0 1 0,-4-4-4 0,0 1 0 15,4-1-3-15,-9-3-3 0,6 1-5 0,-2-1-5 0,1-4-7 16,-1 0-4-16,-3 0-8 0,1 2-7 0,-2-6-7 0,-1 5-5 0,0-5-6 0,0 2-8 16,-1 2-4-16,-2 0-2 0,1-2-1 0,-4 2-3 0,1 1 3 0,0 3 4 15,1-1 3-15,0 2 6 0,-3-1 3 0,3 3 4 0,-1 1 4 0,0 3 3 16,1 0 5-16,0 0 5 0,0 3 4 0,1 1 3 0,-1 0 1 0,1 3 3 16,1 3-1-16,0-3-3 0,-1 3-7 0,3 1-10 0,0-1-12 0,0 1-12 15,3 3-15-15,-1-3-16 0,3-2-24 0,-3 2-25 0,3 0-71 0,-4 0-96 16,6-4-70-16,-3-1-57 0,6 1-19 0,-6-3 5 0,3-1 15 0,0-3 23 15,-1 0 28-15,0-3 32 0,-1-1 33 0,1 1 37 0,0-5 40 0,-2 2 46 16,-3-5 71-16</inkml:trace>
  <inkml:trace contextRef="#ctx0" brushRef="#br0" timeOffset="57025.14">19705 12735 48 0,'0'-7'212'16,"3"3"87"-16,-3 4 62 0,0 0 41 0,0 0 35 0,0 0 27 0,0 0 25 15,0 7 23-15,0 4 27 0,0 0 23 0,1 2 25 0,2 2 27 0,0 6-131 16,1 0-220-16,0 4-109 0,0-1-51 0,2 3-23 0,-5 6-6 0,6-6-4 16,-3 4-2-16,0 2-3 0,3 1-2 0,0-2-12 0,3 0-12 0,-5-1-23 15,2 0-26-15,3-3-31 0,-2 1-33 0,3-5-36 0,-1 1-36 0,-2-5-40 16,2 2-44-16,-5-5-119 0,6-3-150 0,-4 4-65 0,4-8-21 0,-4 4 3 16,-3-7 18-16,2 0 29 0,-5-3 35 0,-1-4 41 0,0 0 46 0,0 0 48 0,0 0 50 15,-1-4 59-15,-9 1 65 0</inkml:trace>
  <inkml:trace contextRef="#ctx0" brushRef="#br0" timeOffset="57847.33">19748 13134 50 0,'4'-3'214'0,"0"-5"91"0,2 6 62 0,-5-5 46 0,2 3 38 0,-2-3 30 16,5 3 25-16,-5 1 25 0,2-4 20 0,-2 3 22 0,5-3 19 0,-1 1 17 16,1 2-141-16,-2-7-232 0,0 4-119 0,6 0-57 0,-6-4-39 0,3 2-25 15,1-2-20-15,-1 0-20 0,0-2-17 0,0 2-19 0,1-3-18 0,2-1-19 16,-5 2-17-16,2-1-22 0,3 3-16 0,-2-2-17 0,2-5-18 0,-5 7-17 15,2-2-20-15,-3-2-24 0,3 1-13 0,-1 1-11 0,-5 2 5 0,3-3 12 16,2-1 28-16,-5 2 34 0,-1 2 49 0,3 1 56 0,-3-1 46 0,0 5 40 16,1-1 38-16,-1 3 35 0,0-3 40 0,0 7 42 0,-1-4 39 0,1 4 38 15,0 0 28-15,0 0 19 0,0 0 5 0,0 4-2 0,0 3-25 0,1 0-32 16,-1-1-25-16,3 5-21 0,-3 3-16 0,3 1-15 0,-2 2-9 0,2 0-2 16,-2 4-3-16,5-3 1 0,-5 6-3 0,2 1-4 0,0-1-3 0,1 1 1 15,-3 3-6-15,5-3 0 0,-2 2 0 0,0 1-5 0,0-3-5 0,1-1-3 16,0 0-7-16,-1-2-6 0,0-1-7 0,0-4-8 0,2 1-10 0,-1-5-8 0,1-2-8 15,-2 0-11-15,0-4-9 0,0 0-13 0,1-3-12 0,0-4-17 16,-1 0-15-16,0 0-19 0,-1-4-19 0,1 1-17 0,-1-5-17 0,-2 1-14 0,4-3-13 16,-3 0-11-16,2-1-7 0,1-3-8 0,-3 3-2 0,2-2-3 0,-1 2 1 15,1 0 3-15,1 4 7 0,-3-4 9 0,2 5 11 0,1-1 13 0,-3 3 14 16,2 1 14-16,1-1 13 0,-3 1 10 0,2 3 10 0,1 0 8 0,-3-4 6 16,3 4 3-16,-1 0 7 0,1-4 3 0,-1 1 4 0,0 3 3 0,-1-4 2 15,1 2 2-15,1-2-4 0,-1 1-1 0,-2-1-2 0,3-3-2 0,-3 0 0 16,2 0 1-16,-1-1 4 0,-1 2 4 0,0-1 6 0,0 0 6 0,0-4 7 15,1 4 9-15,-1 1 10 0,-2-5 13 0,0 4 13 0,0 0 14 0,0 0 14 16,-2 3 8-16,2-2 10 0,-3 1 7 0,1 3 7 0,0-2 4 0,0 1 5 16,0 3-1-16,-1-4 2 0,3 4 0 0,-4 0-3 0,0 4-3 0,1-1-2 15,-1 1-6-15,2-2-2 0,-3 5-3 0,3 1 0 0,0 6 0 0,-1-3 2 16,-1 2 0-16,2-2 5 0,0 7 4 0,-1-5 4 0,1 5 4 0,0 0-1 16,2-1 1-16,0-3-4 0,0 4-5 0,0-5-5 0,0 1-8 0,0 1-7 15,0-9-9-15,2 5-9 0,0-4-8 0,1 0-10 0,-1-3-12 0,0-1-12 16,2 1-15-16,-1-4-15 0,-3 0-14 0,4 0-14 0,1-7-18 0,1 3-14 15,-1 0-12-15,-1-6-16 0,3 3-10 0,-3-3-10 0,3-1-7 0,-3 0-3 16,1 1 0-16,4 0 3 0,-5-1 2 0,3 0 9 0,0 1 6 0,-3 6 12 16,3-3 12-16,-3 1 14 0,3 2 16 0,-1 4 14 0,-1-3 15 0,-1 3 12 15,0 0 13-15,3 3 9 0,-2-3 8 0,-1 0 6 0,1 4 3 0,-1-4 6 16,0 2 3-16,1-2 2 0,0 4 3 0,-4-4 1 0,-1 0 1 0,7-4 0 16,-4 4-6-16,1-2-5 0,0-2-13 0,-1-3-8 0,1 3-14 0,-1-6-12 15,1 3-11-15,-2-3-11 0,3-1-13 0,-4 0-11 0,2-3-10 0,-1 1-13 16,3-2-10-16,-5 1-10 0,1-3-4 0,-1-1-2 0,3-2 4 0,-1 2 4 15,-2-4 7-15,-2-2 10 0,-1 4 11 0,3-5 12 0,-1 1 11 0,-4-1 12 16,3-3 11-16,-2 3 12 0,-1 1 11 0,0 2 13 0,-1 2 15 0,4-2 14 16,-5 6 15-16,3 1 16 0,1 1 17 0,-1 4 10 0,1 3 6 0,3 0 12 15,-1 3 9-15,1 4 10 0,0 0 12 0,0 0 10 0,1 4 9 0,2 3 7 16,-1 4 5-16,3-2 0 0,-4 6-2 0,4-1-3 0,0 3-5 0,-1 4-1 0,0 0 2 16,1 0-3-16,1 3-4 0,-1 2-6 0,0-2-8 0,1 3-9 15,-1 2-9-15,2-5-9 0,-3 5-12 0,3-5-10 0,-3 3-11 0,3-2-14 0,0-1-17 16,-2 1-22-16,2-4-33 0,3 0-30 0,-2-4-34 0,-1 1-33 0,1-3-30 15,2-2-36-15,-2 1-36 0,2-3-77 0,-3 0-94 0,-2-4-82 0,2-1-75 16,3-2-21-16,-3-4 2 0,-2 0 22 0,1 0 32 0,-2 0 39 0,0-4 41 16,0 0 44-16,0-3 44 0,2 5 50 0,-5-9 52 0,2 4 74 0,0-4 80 15</inkml:trace>
  <inkml:trace contextRef="#ctx0" brushRef="#br0" timeOffset="58473.71">20663 12773 24 0,'-1'-9'148'0,"-2"5"81"0,-1-3 59 0,0 3 48 0,-2 1 37 15,-1-4 34-15,3 7 32 0,-3-4 30 0,2 4 27 0,-2 4 26 0,0-4 26 16,-3 3-31-16,5 1-64 0,-2 3-99 0,0 0-118 0,3-1-61 0,-6 5-33 16,6 0-15-16,-3-1-9 0,6 5-9 0,-5-2-8 0,2 5-4 0,3-5-8 15,-2 5-7-15,0 0-6 0,3-5-7 0,0 5-10 0,3-1-6 0,0-2-9 16,-2 2-8-16,2-2-7 0,-2-5-7 0,5 0-6 0,-2 1-9 0,0-4-11 0,0-1-13 16,3-2-8-16,-3-4-14 0,3 4-14 0,0-8-14 0,-3 4-14 15,3-6-14-15,0-1-18 0,0-1-15 0,-3-2-15 0,0-1-15 0,6-2-14 0,-6 2-8 16,3-3-7-16,-6-3-2 0,5 2 1 0,-1 1 6 0,1 1 9 0,-5-5 11 15,3 4 12-15,2 4 16 0,-5-5 16 0,5 5 16 0,-5-1 17 0,2 1 19 16,-2 3 18-16,5 0 18 0,-5 0 24 0,2 7 18 0,-2-4 22 0,-1 4 15 16,6 0 14-16,-5 4 11 0,3-1 8 0,-1 1 9 0,0 3 5 0,1-3 6 15,-1 3 5-15,-2-1 2 0,3 1 4 0,2 0-4 0,-5 0-3 0,2 1-7 16,-2 1-10-16,5-1-9 0,-6-1-9 0,1 0-8 0,3 0-8 0,-4 0-5 16,6-1-11-16,-6-2-5 0,1-1-11 0,2 1-13 0,-3-4-20 0,3 0-21 15,-3 0-24-15,4 0-25 0,-3 0-27 0,5-4-22 0,-6 1-26 0,1-3-36 16,3 2-39-16,-4-3-53 0,6 0-58 0,-5 0-45 0,-1 3-35 0,5-3-17 15,-3 1-3-15,1-1 16 0,-2 3 28 0,-1-3 30 0,5 3 36 0,-3 1 48 16,-2-1 53-16,4 1 63 0,-1 3 64 0,0-4 65 0,-3 4 69 0,0 0 58 0,4 4 59 16,0-4 53-16,-1 3 54 0,-2 1 43 0,2-4 35 0,-1 7 31 15,0-4 29-15,1 1 8 0,-2 0-6 0,2 3-19 0,-1-1-33 0,0-2-45 0,-2 3-52 16,3-4-36-16,-2 1-29 0,2 3-22 0,-1-3-18 0,-2-1-13 0,0 1-10 16,0-4-6-16,2 2-9 0,-2-2-3 0,0 0-2 0,0 4-8 0,0-4-4 15,0 0-9-15,0 0-10 0,0 0-10 0,0-4-13 0,0 2-18 0,0-5-16 16,0-1-19-16,0-2-15 0,0 3-18 0,0-3-15 0,0-1-13 0,0-3-13 15,0 3-6-15,0-2-8 0,3 2 3 0,-3 0-3 0,0-2 6 0,2 2 4 16,-2 0 8-16,2 1 7 0,1 2 9 0,-3-1 10 0,1 5 7 0,-1-3 9 16,3 3 5-16,-1 1 8 0,-2 3 8 0,0-4 6 0,0 4 13 0,0 0 9 15,5 0 10-15,-4 0 11 0,4 4 9 0,-3-4 8 0,2 3 8 0,-1 1 6 16,1 3 8-16,-1-3 8 0,1 2 6 0,-2 1 4 0,3 0 5 0,-3 0-1 16,0 1-1-16,2-1-5 0,-1 0-4 0,-1-1-7 0,0-2-6 0,2 3-3 15,-1 0-6-15,-1-4-7 0,0 1-5 0,1 0-6 0,-1-4-7 0,0 3-7 0,-2-3-13 16,2 4-15-16,-2-4-23 0,2 0-24 0,3-4-28 0,-3 1-27 15,0-1-28-15,3 0-30 0,-3-3-33 0,0 4-32 0,0-8-62 0,1 5-73 0,1-1-74 16,-2-4-71-16,1 0-19 0,-1 4 7 0,0-4 26 0,2 2 32 0,-1 1 37 16,1-2 39-16,0 2 43 0,1 1 43 0,-3-2 44 0,3 5 47 0,-3-3 63 15</inkml:trace>
  <inkml:trace contextRef="#ctx0" brushRef="#br0" timeOffset="58758.78">21028 12640 23 0,'4'0'85'16,"-4"0"53"-16,7 0 46 0,-3 4 40 0,1 0 39 0,-1-1 38 0,1 1 36 16,-3 3 33-16,2 0 28 0,1-3 31 0,-3 3-1 0,3-1-15 0,-4 5-35 0,-1-4-43 15,5 0-44-15,-5 0-46 0,2 3-30 0,1-3-22 0,-1 0-20 0,-2 4-19 16,2-4-17-16,0-1-14 0,0 1-14 0,1 1-11 0,-3-1-12 0,2-4-10 15,0 1-10-15,1 3-9 0,-3-7-10 0,4 4-11 0,-2-1-18 0,-2-3-17 16,5 0-19-16,-5 0-21 0,4-3-22 0,0 3-18 0,0-4-17 0,1-3-18 16,0 3-16-16,-3-3-13 0,3 0-11 0,-1 1-11 0,0-1-5 0,0-4-3 15,1 4 1-15,0-4 6 0,-4 0 8 0,4 2 13 0,0-2 15 0,-1 4 14 16,0-4 18-16,0 1 16 0,-1-1 19 0,1 1 25 0,-1 3 19 0,-1-3 24 16,3 3 18-16,-4-1 19 0,-1 1 18 0,6 0 16 0,-6 4 14 0,1-5 12 15,2 6 6-15,-3 2 7 0,0 0 6 0,0 0 3 0,0 0 5 0,0 0-1 16,0 0-1-16,0 0-2 0,-4 2-3 0,4 6-3 0,-6-5-5 0,6 4-3 15,-1 4-4-15,-2-4-5 0,1 3-1 0,2 1-3 0,-2 3-4 0,-1-3-5 16,3 2-8-16,0 1-8 0,0 1-10 0,0-2-10 0,0 1-12 0,5-3-12 16,-5 2-20-16,2 2-31 0,1-1-31 0,-2-3-36 0,2-1-45 0,0 0-47 15,-2 1-126-15,2 0-159 0,1-1-70 0,-1-3-25 0,-2 3-3 0,-1-2 12 0,3-1 17 16,-3-1 27-16,0 1 35 0,0-7 43 0,0 4 50 0,-3 3 50 0,-1-4 60 16,0 1 68-16</inkml:trace>
  <inkml:trace contextRef="#ctx0" brushRef="#br0" timeOffset="59066.9">20137 13424 21 0,'-3'-9'163'0,"-1"1"85"16,2 1 60-16,-3 4 41 0,1-1 33 0,2 1 25 0,-3 3 28 16,1 3 25-16,0-3 28 0,1 7 31 0,1 0 27 0,2 4 26 0,0-1-99 0,0 1-176 15,2 7-93-15,2-2-56 0,1 2-24 0,-3 0-11 0,5 3-3 0,0 4 1 16,0-5-6-16,-1 4-7 0,0-2-15 0,4 5-10 0,-2-5-15 0,-1 2-13 16,4 1-20-16,-2-1-19 0,-2 1-26 0,2-4-27 0,-1 0-30 0,-1-4-31 15,2 5-34-15,-2-8-36 0,-1 3-59 0,-1-3-70 0,-1-1-99 0,1-2-109 16,-1 0-45-16,-2-4-9 0,1 0 13 0,-1-3 21 0,-2-4 36 0,0 0 37 15,0 0 43-15,0 0 45 0,0 0 49 0,-7-4 55 0,1-3 67 0,-3 3 72 0</inkml:trace>
  <inkml:trace contextRef="#ctx0" brushRef="#br0" timeOffset="59982.11">20072 13694 37 0,'0'-6'186'0,"0"-1"83"0,0-1 58 0,0 1 42 0,0 0 36 0,-2 4 31 15,2-5 31-15,-2 6 26 0,2 2 23 0,0-5 22 0,0 3 19 0,2-2 17 16,0 4-127-16,1-3-202 0,1-1-107 0,0 0-53 0,1 1-28 0,1 3-15 15,1-4-14-15,2 1-11 0,-2-1-12 0,4 4-11 0,-2-4-12 0,2 4-8 16,0-3-10-16,0 3-3 0,0 0-7 0,0 0-5 0,3 0-2 0,-3 0-1 16,0 0-4-16,0 3 2 0,2 1 0 0,-2 0 5 0,-2-1 3 0,2 4 7 15,1 1 6-15,-6-1 8 0,3 0 8 0,-2 3 7 0,-1-3 11 0,1 3 10 16,-1 0 11-16,-1 1 11 0,0 0 11 0,-4 3 9 0,4-7 8 0,0 3 7 16,-3 1 4-16,-2-4 8 0,5 4 1 0,-5-4 5 0,1-1 1 0,-1-3 2 0,3 1 0 15,-3-4-1-15,0 0-5 0,0 0-5 0,0 0-5 0,0 0-9 16,0 0-6-16,0 0-9 0,-4-4-8 0,-1-3-9 0,3 1-10 0,2-1-7 0,-5 0-15 15,3-7-10-15,-1 4-17 0,2-1-16 0,1-3-15 0,0 3-16 0,0-2-12 16,0 2-10-16,1 0-11 0,2 0-7 0,1 2-9 0,1 2-7 0,0-1-4 16,-1 1-2-16,3 0-3 0,-3 0-4 0,3 1 2 0,-1 2 2 0,0 1 2 15,4-1 5-15,-2 0 3 0,2 1 2 0,-2-1 8 0,2 1 2 0,-5 3 5 16,5-4 9-16,-2 4 7 0,-1-3 10 0,3-1 9 0,-5 4 8 0,2-4 14 16,3 2 10-16,-6-2 13 0,0 1 15 0,3 3 12 0,-3-4 16 0,0 0 15 15,-1 1 16-15,0 3 14 0,-2-4 14 0,5 1 13 0,-6 3 10 0,0 0 10 16,1-4 9-16,-1 4 6 0,0 0 3 0,-1-3 2 0,1 3 2 0,0-4-1 15,0 4-3-15,-6 0-6 0,6 0-5 0,-4 0-4 0,0 4-8 0,0-1-2 16,-2 1-4-16,2-1-1 0,3 4-4 0,-5 1 4 0,2 1 1 0,0 2 0 16,0 0 1-16,1 3-1 0,0-4 0 0,2 4 0 0,-2 1-4 0,2-1-2 15,1-1-6-15,0-2-6 0,0 2-8 0,1 2-9 0,-1-5-10 0,3 1-11 16,-2-4-14-16,5-1-14 0,-5 2-11 0,5-5-13 0,-2-3-14 0,0 4-13 16,0-8-12-16,0 4-13 0,3-7-9 0,0 3-13 0,-3-2-12 0,3-1-9 15,0-7-6-15,0 7-3 0,0-3 2 0,-2-5 3 0,2 5 4 0,-1-1 8 16,-1-2 9-16,2 6 7 0,-3-4 11 0,3 4 9 0,0-4 12 0,-3 7 12 15,3-2 14-15,-3 3 11 0,3-1 14 0,0 4 11 0,-3-4 10 0,3 4 6 16,0 0 8-16,0 0 3 0,0 0 3 0,0 0 4 0,-3 0 1 0,3 4 1 16,-2-4 2-16,1 0 0 0,-1 0-2 0,1 0-3 0,1 0-3 0,-2 0-8 15,1-4-7-15,-1 4-9 0,2-3-10 0,0 3-9 0,0-4-10 0,-3-3-6 16,6 4-7-16,-5-5-4 0,2 2-6 0,3-1-4 0,-4 0-3 0,0 0-2 16,1 0 1-16,0-3-2 0,0-1 4 0,0 4 5 0,-1-4 6 0,-1 4 7 0,1-4 8 15,-4 5 5-15,3-1 9 0,-3-4 6 0,1 4 8 0,-2 3 6 16,-1-3 10-16,0 5 8 0,-1-2 6 0,1 1 5 0,-5-1 9 0,3 4 5 0,-3-4 4 15,0 4 8-15,1 0 5 0,-3 0 6 0,3 4 5 0,-3-4 4 16,0 7 6-16,2-3 1 0,-2-2 4 0,0 5 1 0,3 1 2 0,-1-1 2 16,0 4 0-16,1-2-3 0,1 2 0 0,-1 0-4 0,4-1-1 0,0 5-6 0,0-5-3 15,3 4-8-15,-2-3-7 0,5-2-10 0,-5 6-8 0,4-5-8 16,1 1-8-16,-1-5-8 0,1 5-5 0,1-4-11 0,3-3-7 0,-2 3-12 0,1-3-11 16,2-1-16-16,-4-3-13 0,4 0-17 0,0 0-17 0,-2-7-17 0,0 3-20 15,2 1-18-15,-2-4-20 0,-1-4-19 0,4 5-18 0,-6-5-15 0,3 0-15 16,-2-3-11-16,0 4-7 0,-1-4-9 0,-1 0-4 0,-1-3-8 0,-2 2-14 15,3 1 3-15,-3-3 8 0,0-4 23 0,0 4 30 0,-2-1 41 0,3-4 45 16,-6 2 39-16,3 2 33 0,0 1 33 0,-2-4 30 0,0 4 28 0,-2-1 32 16,-1 0 35-16,1 5 40 0,-1-2 30 0,1 1 27 0,-1 4 13 0,1 3 5 15,-1 0-7-15,1 0-16 0,2 3-12 0,-3 1-7 0,5 3-2 0,0 0-2 16,0 0-1-16,0 3-4 0,0 1 0 0,3 3-5 0,-1 4-2 0,0-2-8 16,0 2-6-16,3 3-11 0,-3 3-5 0,2-2-5 0,1 6-7 0,-1-4-4 15,1 8-7-15,-1-8-11 0,-2 8-9 0,5-4-9 0,-3 0-10 0,1 3-5 16,-3-2-10-16,3-2-7 0,-1 5-8 0,0-4-7 0,1-4-13 0,-1 4-16 15,1-3-22-15,-3 0-22 0,3-1-33 0,-1-3-35 0,3-1-39 0,-5 2-43 16,2-8-48-16,1 3-51 0,-3-2-120 0,2-1-151 0,1-1-63 0,-3-2-18 16,0-1 9-16,-2-3 24 0,0 0 32 0,0 0 39 0,0 0 46 0,0 0 52 0,-2-7 56 15,0 1 58-15,-1-1 64 0,-1-1 69 0</inkml:trace>
  <inkml:trace contextRef="#ctx0" brushRef="#br0" timeOffset="60158.15">20879 13365 45 0,'2'-10'206'0,"2"6"93"0,1-3 68 16,-3 1 51-16,3-5 43 0,-3 4 39 0,2 0 32 0,1 3 29 0,1-3 27 16,-1 3 23-16,1-3 22 0,4 5 16 0,-2-5-136 0,1 3-225 0,0 0-124 15,2 1-69-15,0-4-48 0,0 7-37 0,1-4-36 0,-1 4-35 0,0-4-39 16,0 4-37-16,-2-3-42 0,2 3-45 0,0 0-120 0,0 0-154 0,-2 0-63 16,0 0-23-16,2 0 3 0,-5 0 16 0,4 0 28 0,-6-4 35 0,3 4 42 15,-3 0 45-15,-4 0 47 0,0 0 53 0,0 0 58 0,4 0 65 0</inkml:trace>
  <inkml:trace contextRef="#ctx0" brushRef="#br0" timeOffset="63974.45">18552 13484 23 0,'-4'0'162'0,"0"0"74"0,1-3 51 15,-4 3 39-15,3 0 30 0,0-4 26 0,0 0 19 0,-2 2 19 16,2-3 16-16,0 3 12 0,0-2 11 0,-1-3 11 0,0 3-118 0,4 1-184 0,-2-1-94 16,1-3-46-16,0 0-21 0,-1 3-10 0,2-2-2 0,-2-1 4 0,0-4 3 15,-1 4 4-15,3 0 4 0,-2 1 8 0,0-1 3 0,-1-4 8 0,3 4 4 16,-2 0 5-16,-1-1 3 0,1 2 4 0,-1-1 0 0,0 0 0 0,1 0-2 15,-1 3-4-15,0-3-4 0,-2 1-3 0,2-1-2 0,-3 3-3 0,3-3-1 16,-3 0-1-16,3 0-1 0,-3 3 1 0,0-3-1 0,2 1-1 0,-5 2 0 16,3-3-1-16,-1 0 1 0,-2 3 0 0,3-3-1 0,-1 4 0 0,0-1 0 15,-2 0-1-15,2 2-1 0,-2-5-3 0,-1 3 0 0,4 0-4 0,-1 1-3 16,-2 3-1-16,2-4-1 0,0 1-3 0,-2 3-2 0,2-4-2 0,-2 1 1 16,2 3-5-16,-2-4 1 0,2 4-1 0,-2-4 0 0,2 4 0 0,-3-2 2 15,1 2 0-15,-1 0 2 0,0 0 0 0,0 0 2 0,0 0 0 0,0 0 2 16,0 0 1-16,-2 2 0 0,1-2 2 0,0 4 0 0,-2-4 1 0,1 0 0 15,0 4-2-15,-1-1 1 0,1-3-1 0,-3 0 0 0,3 4-1 0,0-1-1 16,-3-3 1-16,3 4-1 0,-3-1 0 0,5 1-1 0,-2-4 0 0,-3 4 0 16,5-1 0-16,-2 1-1 0,2-2 0 0,-2 2 1 0,2-4-1 0,0 7 1 15,-1-7-2-15,1 4-1 0,0 3-1 0,-1-4 0 0,1 1 2 0,0 3-4 16,0-3 1-16,0-2 0 0,-1 2 0 0,0 3 0 0,0-3-1 0,1 3 1 16,0-4 0-16,0 1 0 0,-1 3 0 0,1-3-1 0,-2-2 2 0,2 3-1 15,-1 1 0-15,1-2 0 0,0-1-1 0,0 1 2 0,-2-1 0 0,2 1-1 16,0-1 0-16,0 1 0 0,0 0 0 0,3-1 1 0,-2 1-2 0,-1-2 4 15,3 2-2-15,-2 0 1 0,2-1-1 0,-2 1 1 0,2-4-1 0,1 7 1 16,-1-7-1-16,-2 7 0 0,3-7 0 0,-1 4 0 0,0 3 0 0,1-5 0 16,-3 2-1-16,3 0 0 0,-4-1 0 0,5 1-2 0,-3 3 2 0,1 0 0 15,-2 0-1-15,2-3 1 0,-2 2 0 0,-1-3 1 0,0 5-1 0,3-1 0 16,-3-4-1-16,0 5 2 0,-1-5-1 0,1 3 0 0,0-1 0 0,0 1 0 16,0-2-2-16,0 3 2 0,2 0-2 0,0-4 2 0,-2 1-1 0,4 3 1 15,-4-3-2-15,4 2 1 0,-1 1 2 0,-1-3-3 0,2 3 1 0,-2-4 1 16,2 1 0-16,1 3-1 0,-3-3 2 0,2 2-1 0,0 1 1 0,-1-3-1 0,1 3 1 15,0-4 1-15,1 1-1 0,-1 3 1 0,-2-3-1 0,2 2 0 16,1 1 2-16,-3-3-2 0,2 3 0 0,3-4 0 0,-3 1 0 0,0 3 0 0,3-3 1 16,-3 3-1-16,3-5 0 0,-3 2-1 0,3 0-1 0,0-1 1 0,0 1 0 15,-2 3 0-15,2-4-1 0,1 1 0 0,-1 0 1 0,3-2 0 0,-5 3-1 16,5-5 1-16,-2 2-1 0,2 2 1 0,-5 0-2 0,6-1 2 0,-4-3 1 16,3 4-1-16,1-1 1 0,-6-3 0 0,5 4 1 0,1-1-1 0,-6-3 0 15,5 4 1-15,-2-4-1 0,3 0 0 0,-1 4 1 0,-2-4 2 0,0 3 0 16,3-3 1-16,-1 0 0 0,1 0 1 0,-3 4-2 0,3-4 1 0,0 0 1 15,-1 0-1-15,1 0 3 0,0 0-3 0,0 0 1 0,-6 0 0 0,6 0-1 16,0 0-1-16,-4 2-3 0,4-2 2 0,0 0-2 0,-1 0-2 0,1 0 2 16,0 0 0-16,-6 0 0 0,6 0-1 0,0 0 0 0,-1 0-1 0,1 0 0 15,0 0 0-15,0 0-1 0,-3 4 1 0,3-4 0 0,0 0 0 0,0 0 0 16,0 0 0-16,-3 0-1 0,3 0 1 0,0 0-1 0,0 0 0 0,0 0-1 16,0 0 2-16,-4 0-2 0,4 0 0 0,0 0 1 0,-1 4-1 0,1-4 0 15,-6 3 2-15,6-3-2 0,-1 0 2 0,1 0-1 0,-3 4 1 0,2-1 0 16,-2 1-1-16,3-4 3 0,-3 0-1 0,3 0 1 0,-1 3 0 0,1-3 0 15,-3 4 1-15,3-4-1 0,0 0 0 0,0 0 1 0,0 0 1 0,0 0-1 16,0 0 1-16,0 0 2 0,0 0 0 0,0 0 0 0,0 0 2 0,0 0 2 16,0 0 0-16,0 0 3 0,0 0 0 0,0 0 0 0,0 0-2 0,0 0 0 0,0 0-1 15,0-4-4-15,0 1 0 0,0-1-2 0,0-3-2 0,0 4-2 16,0-5-2-16,3 6-2 0,-3-5-1 0,0-1-1 0,1 1-1 0,-1 0 0 0,0 0 0 16,0 1 0-16,3-1 1 0,-3-1 2 0,0 1 0 0,0-3 1 15,0 6 0-15,0-2 1 0,0-1 1 0,0 0-1 0,0-1 0 0,0 1 2 0,-3 0-2 16,3 0 1-16,0 1 0 0,0 2 1 0,-1 1-1 0,1-1 2 0,0-3 1 15,-3 7-1-15,3 0 2 0,0-7 0 0,0 7 1 0,0 0-1 16,0 0 0-16,0 0-2 0,0 0 0 0,0 0-3 0,0 0 0 0,0 0-2 0,0 0-1 16,0 0 1-16,0 0-2 0,0 0-1 0,-4 0 1 0,1 3-1 15,3 1 2-15,-1-1 0 0,-2 1 2 0,0 3 2 0,2-3 3 0,-2 2 4 0,3 5 3 16,-1-4 3-16,-2 0 1 0,3 0 3 0,-3-1 0 0,3 1 1 0,0 1 2 16,0-1 0-16,0 0 0 0,3 0-3 0,-3-1 0 0,3 1 0 0,-3-3-5 15,1 3 1-15,2-3-1 0,-2 3-2 0,2-4-1 0,1 1-2 0,-1 0-3 16,1-1-4-16,0 1-6 0,2-4-11 0,-1 2-10 0,2 2-14 0,0-4-14 15,0 0-18-15,1 0-24 0,2 0-25 0,-2-4-38 0,3 2-41 0,0 2-104 16,0-4-126-16,3 1-51 0,-3 3-16 0,0 0 7 0,3-4 17 0,-3 4 26 16,0-4 28-16,0 1 32 0,-2 3 37 0,2-4 40 0,-5 4 45 0,1-3 54 15,0-1 59-15</inkml:trace>
  <inkml:trace contextRef="#ctx0" brushRef="#br0" timeOffset="65719.14">16339 14356 17 0,'0'0'105'0,"0"0"52"0,0 0 36 0,0 0 30 0,0 0 25 0,0 0 25 15,0 0 22-15,0 0 21 0,0 0 25 0,0 0 25 0,0 0 26 0,0 0-28 16,0 0-61-16,0 0-56 0,0 0-58 0,0 0-30 0,0 0-15 0,0 0-8 16,0 0-7-16,0 0-4 0,0 0-6 0,0 0-7 0,0 0-9 0,0 0-7 15,0 0-13-15,0 0-9 0,0-4-8 0,0 4-4 0,0 0-5 0,0 0-2 16,0 0-3-16,0 0 0 0,0 0-3 0,0 0-1 0,0 0 0 0,0 0-2 16,0 0-2-16,0 0-3 0,0 0-1 0,0 0-2 0,-2 0-3 0,2 0-1 15,-5 0 0-15,5 0-3 0,-4 4-1 0,2-4-1 0,2 0-1 0,0 3 0 16,0-3-4-16,-5 0 0 0,5 0 0 0,-2 4-2 0,2-4 2 0,0 0-4 15,-2 0 2-15,2 0-2 0,0 0 0 0,0 0-2 0,-5 0 0 0,5 0-4 16,0 0 0-16,-4 0-3 0,4-4-1 0,0 4-3 0,-5-3-2 0,5-1-4 16,-2 0-2-16,2 1-2 0,0 3-4 0,0-6-1 0,0 2-2 0,0 1-1 15,0 3-3-15,0-4 2 0,2 0-4 0,-2 4 1 0,0-3 3 0,0 3-3 16,0-4 1-16,0 4 2 0,0 0-1 0,0 0 2 0,0 0 2 0,0 0 2 16,5-3 3-16,-5 3 2 0,0 0 0 0,0 0 6 0,2 0 2 0,-2 0 4 0,4 3 2 15,-1 1 5-15,-1-1 3 0,-2 1 6 0,2-4 1 0,-2 4 3 16,0-1 2-16,2 1 2 0,-2 2 2 0,0-3 1 0,0 1 0 0,0-4-1 0,0 7 0 15,0-3-1-15,0-1-1 0,0-3-2 0,-2 4 0 0,2-4-1 16,0 4 0-16,0-4-2 0,0 3-3 0,0-3-1 0,-2 4-2 0,2-4-3 0,0 0 1 16,0 0-2-16,-2 0-2 0,2 0-2 0,0 0-3 0,0 0 1 0,0 0-3 15,-5 0-2-15,5 0-2 0,-2-4-2 0,2 4-2 0,-2 0-1 0,2 0-2 16,0-3 0-16,0 3-7 0,-2-4 5 0,2 4-1 0,0-4-3 16,0 4 0-16,2-3-1 0,-2 3-1 0,0-4 3 0,0 4-3 0,2-3 1 15,-2 3-3-15,0 0 3 0,0-4 0 0,0 4 1 0,4 0-1 0,-4 0 0 16,0 0 2-16,0 0 2 0,3 0 1 0,-3 0-1 0,0 0 1 0,2-4 1 15,-2 4 1-15,0 0 1 0,0 0 0 0,0 0 1 0,0 0 1 0,0 0 0 16,0 0 1-16,0 0 2 0,0 0 2 0,0 0 2 0,0 0 1 0,0 0 2 16,0 0 1-16,0 0 2 0,0 0 1 0,0 0 3 0,0 0 0 0,0 0 3 15,0 0-1-15,0 0 2 0,0 0-3 0,0 0 0 0,0 0-2 0,0 0 0 16,0 0-4-16,0 0 1 0,0 0-4 0,0 0-1 0,0 0-3 0,0 0-1 16,0 0-2-16,0 0-2 0,0 0-2 0,2-3-1 0,-2 3-1 0,2 0-1 15,1-4 1-15,-3 4-2 0,0-2 0 0,2-2-1 0,0 4 0 0,-2 0 0 16,2-7 0-16,1 7 1 0,-1-4 0 0,0 1 0 0,2 3 0 0,-1-4 1 15,-1 1 1-15,0 3-1 0,0 0-1 0,0-4 2 0,1 4 1 0,-3 0 1 16,4-4-1-16,-4 1 0 0,0 3-1 0,5 0-1 0,-5 0 1 0,0 0 1 16,2 0 0-16,-2 0 2 0,0 0-1 0,0 0-1 0,0 0 1 0,0 0 0 0,0 0 1 15,0 0 0-15,0 0 2 0,0 0 2 0,0 0 1 0,0 0 2 16,0 0 1-16,0 0 1 0,0 0 1 0,0 0 1 0,0 0 2 0,0 0 2 0,0 0-1 16,0 0 1-16,0 0-2 0,0 0 1 0,0 0-2 0,0 0-2 0,0 0 1 15,0 0-2-15,0 0-4 0,0 0-4 0,0 0-9 0,0 0-9 0,0 0-15 16,0 0-17-16,0 0-22 0,0 0-25 0,0 0-26 0,0 0-31 0,0 0-31 15,0 0-34-15,0 0-50 0,-7-4-59 0,3 8-98 0,4-4-116 0,-3 3-42 16,-1 1-4-16,2 0 16 0,-3 3 28 0,1 0 37 0,2-3 40 0,-3-1 45 16,1 1 46-16,2-2 50 0,-5-2 51 0,2 0 62 0,-1-2 67 0</inkml:trace>
  <inkml:trace contextRef="#ctx0" brushRef="#br0" timeOffset="70775.36">16386 14394 46 0,'0'0'137'0,"0"0"54"0,0 0 41 0,0 0 36 0,0 0 33 0,0 0 30 16,0 0 28-16,-3 0 26 0,3 0 19 0,0 0 23 0,0 0 15 16,0 0-51-16,0 0-93 0,0 0-75 0,0 0-67 0,0 0-36 0,0 0-24 0,0 0-17 15,0 0-18-15,0 0-12 0,-2 0-11 0,2 0-6 0,-2-4-4 0,2 2-2 16,0 2 1-16,0-7-1 0,0 3 3 0,0 1 2 0,0-1 5 0,0 4 2 16,0-7 6-16,0 3 3 0,0 1 3 0,0-1 3 0,0-3 2 15,0 3 2-15,0 2 0 0,0-2 3 0,0-3-3 0,0 3 2 0,-2 1-3 0,2-4-2 16,0 3-3-16,-3-3 0 0,3 3-3 0,0-2-3 0,-2 3-3 0,2-1-3 15,0-3-4-15,0 0-2 0,0 3-5 0,-2-3-2 0,2 3-3 0,-2-2-2 16,2 3 0-16,0-5-1 0,0 5-2 0,-2-4 2 0,2 0-2 0,0 3 2 16,0-2-2-16,0-1 3 0,-3 0 0 0,3 3 3 0,0-3-2 0,0 0 3 15,-2-1-1-15,2 1-1 0,0 1 1 0,0-1-2 0,0 0 2 0,-2 0-1 16,2 3-2-16,0-3 1 0,-2 1-4 0,2 2 2 0,0-3-3 0,0 0 0 16,-3 0-1-16,3 0 2 0,0-1-1 0,0 2-2 0,-2-1 3 0,0 0-2 15,2 3 0-15,0-3 0 0,0 0-1 0,-2 1 2 0,2-1-1 0,0 3 2 16,-2-3 0-16,-1 0-1 0,3 3-2 0,0-3 1 0,-2 3-1 0,0 2-1 15,2-5-1-15,0 3 0 0,-2-3-3 0,2 3 2 0,0 1-1 0,-2-4-1 16,2 3-2-16,-3 0-1 0,3 1-2 0,0-3 0 0,0 2 0 0,-2-3 0 16,2 3 2-16,-2-3-1 0,2 4 2 0,0-4-1 0,0 3 3 0,0-2 1 15,-2-1-1-15,2 3 1 0,0-3 3 0,0 3 0 0,0-3 3 0,-5 4-1 16,5-5 2-16,0 6 0 0,0-5-2 0,0 0 2 0,-2 3 0 0,2-3 0 16,0 3-2-16,-2-3 0 0,-1 1-1 0,3-1-2 0,0 0 0 0,0-1-2 15,-2-2-1-15,0 2 2 0,2 1 1 0,0 1-2 0,0-1 3 0,0 0 2 0,-2 0-2 16,2 0 2-16,0-1 1 0,0 6 0 0,-2-5-1 0,2-1 1 15,-3 1 2-15,3 4-1 0,0-4-1 0,0-1-3 0,0 6 0 0,0-5-1 16,-2 3-4-16,2-3-2 0,0 0-3 0,0 0-2 0,0 3 0 0,0-2-1 16,0-1 0-16,-2 3 0 0,2-3-2 0,0 0 0 0,0 0 1 0,0-1 0 15,0 1 1-15,0 1 0 0,0-1 2 0,0 0 0 0,0 0-1 0,0 0 1 16,0-1 1-16,0 2-1 0,0-1 1 0,0 0 0 0,0 0 3 0,0 0 0 16,0-1 2-16,0 2 0 0,0-1 1 0,0 0 1 0,0 0 2 0,0 0 1 15,-2 3-1-15,2-2 1 0,0-1 1 0,0 3 0 0,0-3 1 0,-2 0-3 16,-1 0 0-16,3 3-2 0,-2-3 0 0,2 1-5 0,-2-1 1 15,2-1-2-15,-3 1-4 0,3 0-1 0,0 0-1 0,0 1-2 0,-1-1 1 16,1-1-1-16,0-2-1 0,-3 3 0 0,3-1 2 0,0 2 2 0,0-1 1 16,0 0 2-16,0 0 1 0,0 0 1 0,-2 3 1 0,2-2 3 0,0-1-1 15,0 0 1-15,0-1-4 0,-2 1-5 0,2 0 0 0,0 0 0 0,-3 3 0 16,3-2 0-16,0-1 0 0,-1 0 0 0,1 0 0 0,0 0 0 0,-3-1 0 16,3 2 0-16,0-1 0 0,0 0 0 0,0 0 0 0,-2-4 0 0,2 5 0 15,0-1 0-15,0-4 0 0,0 4 0 0,-2 0 0 0,2-3 0 0,0 3 0 16,0 0 0-16,0-4 0 0,-3 4 0 0,3-1 0 0,0-1 0 0,0 2 0 15,-2-1 0-15,2 1 0 0,0 0 0 0,-2-4 0 0,2 5 0 0,0 3 0 16,-2-5 0-16,2 1 0 0,-2 0 0 0,-1 0 0 0,3 1 0 16,0 2 0-16,-2-3 0 0,0 0 0 0,2 0 0 0,0 0 0 0,0-1 0 15,-3 1 0-15,3 1 0 0,0-1 0 0,0 0 0 0,0 0 0 0,-1-4 0 16,1 5 0-16,0-1 0 0,0-1 0 0,0 1 0 0,0-3 0 0,0 2 0 16,0-1 0-16,0 1 0 0,0-2 0 0,-3 3 0 0,3-3 0 0,0 3 0 15,0-4 0-15,0 4 0 0,0 0 0 0,0-3 0 0,-2 3 0 0,2-4 0 16,0 4 0-16,0 0 0 0,0-4 0 0,0 5 0 0,-2-5 0 0,-1 4 0 15,3 0 0-15,0-4 0 0,0 5 0 0,0-1 0 0,-1-1 0 0,1-2 0 16,0 3 0-16,-3-3 0 0,3 3 0 0,0-4 0 0,0 4 0 0,0-4 0 16,0 0 0-16,0 5 0 0,0-5 0 0,0 1 0 0,0 2 0 0,0-1 0 15,0-2 0-15,0 0 0 0,0 0 0 0,0 2 0 0,3 2 0 0,-3-4 0 16,0 0 0-16,0 0 0 0,0 2 0 0,0-2 0 0,0 4 0 0,0-4 0 16,0 5 0-16,0-5 0 0,-3 0 0 0,3 4 0 0,0 0 0 0,0-4 0 15,0 5 0-15,-2-1 0 0,2 0 0 0,0-4 0 0,0 4 0 16,-2 1 0-16,2-1 0 0,-3-1 0 0,3 1 0 0,0 0 0 0,0 0 0 15,-1 1 0-15,1 2 0 0,0-3 0 0,-3 0 0 0,3 3 0 0,0-3 0 16,0 4 0-16,0-1 0 0,0-2 0 0,0 1 0 0,0 3 0 0,0-2 0 16,0 1 0-16,0-1 0 0,0-3 0 0,0 3 0 0,0-3 0 0,0 3 0 15,0 2 0-15,0-5 0 0,0 3 0 0,0-3 0 0,-2 3 0 0,2-3 0 16,0 0 0-16,0 3 0 0,0-3 0 0,0 5 0 0,0-5 0 0,0-1 0 16,0 5 0-16,0-4 0 0,0 0 0 0,0 3 0 0,0-2 0 0,0 2 0 15,0-3 0-15,0 3 0 0,0-3 0 0,0 4 0 0,0-4 0 0,0 3 0 16,0-2 0-16,0 1 0 0,-2 3 0 0,2-2 0 0,-3-3 0 0,3 3 0 15,0-3 0-15,0 4 0 0,0-1 0 0,-2 0 0 0,2 2 0 0,0-5 0 16,-2 3 0-16,-1 1 0 0,3-1 0 0,0-3 0 0,-1 3 0 0,-2 1 0 16,3-1 0-16,0-3 0 0,-2 1 0 0,2 2 0 0,-2-3 0 0,2 3 0 15,-3 1 0-15,3-4 0 0,0 3 0 0,0 1 0 0,-1-5 0 0,1 6 0 16,-3-5 0-16,3 3 0 0,0 0 0 0,0 1 0 0,0-4 0 16,0 3 0-16,-2 1 0 0,2-1 0 0,0-2 0 0,0 1 0 0,0-1 0 15,0 2 0-15,0 1 0 0,-2-4 0 0,2 0 0 0,0 3 0 0,-3 0 0 16,3-3 0-16,0 5 0 0,0-5 0 0,0 3 0 0,0 0 0 0,0 1 0 15,0-4 0-15,0 3 0 0,0 0 0 0,-1 1 0 0,1-1 0 0,0 2 0 16,0-5 0-16,0 3 0 0,0 0 0 0,-3 1 0 0,3 3 0 0,0-7 0 16,0 7 0-16,0-4 0 0,0-3 0 0,0 7 0 0,-3-4 0 0,3 2 0 15,0-5 0-15,0 3 0 0,0 0 0 0,-1 1 0 0,1-1 0 0,-3 1 0 16,3-4 0-16,0 3 0 0,-1 0 0 0,1 2 0 0,0-2 0 0,-3 1 0 16,3-1 0-16,-3 0 0 0,3 1 0 0,-1-4 0 0,1 3 0 0,-3 1 0 15,3-1 0-15,0 4 0 0,-1-4 0 0,1 2 0 0,-3-3 0 0,3 5 0 16,0-2 0-16,-3-5 0 0,3 7 0 0,0 0 0 0,-1-4 0 0,-2-3 0 15,3 3 0-15,0 1 0 0,0-1 0 0,-2 0 0 0,2 1 0 16,0-1 0-16,-2 2 0 0,2-2 0 0,-3 1 0 0,3-1 0 0,0-3 0 16,-1 3 0-16,1 1 0 0,0-1 0 0,-3 1 0 0,3-1 0 0,-3 0 0 15,3 2 0-15,0-2 0 0,-1 1 0 0,1 3 0 0,0-4 0 0,0 0 0 16,0 4 0-16,-3-3 0 0,3-4 0 0,0 7 0 0,0-4 0 0,0 1 0 16,0 3 0-16,-1-4 0 0,1 0 0 0,0 4 0 0,0-2 0 0,-3-2 0 15,3 4 0-15,0-3 0 0,0 3 0 0,0-4 0 0,-3 0 0 0,3 4 0 16,0-3 0-16,0 3 0 0,0-7 0 0,0 3 0 0,0 4 0 0,0-3 0 15,0-1 0-15,0 4 0 0,0-6 0 0,0 1 0 0,-1 3 0 0,1 2 0 16,0-4 0-16,0 1 0 0,0 3 0 0,0-8 0 0,0 5 0 0,0 3 0 16,0-4 0-16,1 1 0 0,-1 3 0 0,0-4 0 0,0-3 0 15,0 3 0-15,0 2 0 0,3-2 0 0,-3 4 0 0,3-3 0 0,-3-1 0 0,0 4 0 16,0-4 0-16,1 1 0 0,-1-1 0 0,0 4 0 0,0-3 0 0,0-1 0 16,0 4 0-16,0-7 0 0,3 3 0 0,-3 2 0 0,0-2 0 15,0 1 0-15,0-1 0 0,0-3 0 0,0 3 0 0,0 1 0 0,0-1 0 16,0 1 0-16,0-1 0 0,0-2 0 0,0 2 0 0,0 1 0 0,0-1 0 15,0 0 0-15,0 1 0 0,0-4 0 0,0 7 0 0,0-4 0 0,-3 1 0 16,3-5 0-16,0 6 0 0,0-3 0 0,0 3 0 0,0-5 0 0,0 3 0 16,0 0 0-16,0 1 0 0,-1-4 0 0,1 3 0 0,0 0 0 0,0 1 0 15,0-1 0-15,0-2 0 0,0 3 0 0,-3-1 0 0,3-3 0 0,0 3 0 16,0-3 0-16,-3 4 0 0,3-1 0 0,0-2 0 0,0-1 0 0,0 3 0 16,0-3 0-16,0 3 0 0,0 1 0 0,0-4 0 0,0 3 0 0,0-2 0 15,0 2 0-15,0-3 0 0,0 3 0 0,0-3 0 0,0 4 0 0,0-4 0 16,0 3 0-16,0-2 0 0,-1-1 0 0,1 3 0 0,-3-3 0 0,3 3 0 15,0-3 0-15,0 0 0 0,-1 3 0 0,1-3 0 0,0 1 0 0,0 3 0 16,-3-5 0-16,0 5 0 0,3-4 0 0,0 3 0 0,0-3 0 0,-1 1 0 16,-2 2 0-16,3 1 0 0,0-5 0 0,0 5 0 0,0-4 0 15,-3 0 0-15,3 3 0 0,0 0 0 0,0-2 0 0,0 3 0 0,-1-1 0 16,1-3 0-16,-3 3 0 0,3 1 0 0,0-4 0 0,0 3 0 0,0 0 0 16,-1 2 0-16,1-5 0 0,0 3 0 0,0 1 0 0,-3-1 0 0,0-3 0 15,3 3 0-15,0 1 0 0,0-1 0 0,0-3 0 0,0 3 0 0,0 2 0 0,0-5 0 16,0 3 0-16,-1-3 0 0,1 3 0 0,0 1 0 0,0-5 0 15,0 5 0-15,0-3 0 0,0 2 0 0,0-3 0 0,0 3 0 0,0-3 0 16,0 4 0-16,0-4 0 0,0 3 0 0,0 0 0 0,0-2 0 0,0 3 0 16,0-1 0-16,0-3 0 0,0 3 0 0,0 1 0 0,0-4 0 0,0 3 0 15,0-2 0-15,0 1 0 0,0-1 0 0,0 3 0 0,0-5 0 0,0 5 0 16,0-4 0-16,0 3 0 0,0-3 0 0,0 1 0 0,0-1 0 0,0 3 0 16,0-3 0-16,1 3 0 0,-1-3 0 0,0 3 0 0,0-3 0 0,0 5 0 15,0-5 0-15,0 3 0 0,0-3 0 0,0 3 0 0,0-3 0 0,0 4 0 16,0-1 0-16,0-2 0 0,0-1 0 0,0 3 0 0,0 0 0 0,3-3 0 15,-3 4 0-15,0-4 0 0,0-1 0 0,3 6 0 0,-3-5 0 0,0 0 0 16,0-1 0-16,0 1 0 0,1 4 0 0,-1-5 0 0,0 1 0 16,0 1 0-16,0-1 0 0,3 0 0 0,-3 0 0 0,1-1 0 0,-1 5 0 15,0-3 0-15,0-1 0 0,0-1 0 0,0 1 0 0,3 4 0 0,-3-4 0 16,0-1 0-16,0 6 0 0,0-5 0 0,0-1 0 0,0 5 0 0,0-4 0 16,0 3 0-16,0-3 0 0,0 3 0 0,0-3 0 0,0 5 0 0,0-5 0 15,0 3 0-15,0-3 0 0,0 3 0 0,0-3 0 0,-3 3 0 0,3 2 0 16,0-5 0-16,0 3 0 0,0 1 0 0,0-1 0 0,0-3 0 0,0 3 0 15,0 1 0-15,0-5 0 0,0 5 0 0,0-1 0 0,0 2 0 0,0-5 0 16,0 3 0-16,0 0 0 0,0 1 0 0,0-1 0 0,0 1 0 0,0-4 0 16,0 3 0-16,0 0 0 0,0 2 0 0,0-2 0 0,0 4 0 0,0-3 0 15,3-1 0-15,-3 4 0 0,0-7 0 0,0 3 0 0,0 4 0 0,0-3 0 16,0-4 0-16,0 7 0 0,0-4 0 0,0 0 0 0,0 2 0 16,0 2 0-16,0-7 0 0,-3 7 0 0,3 0 0 0,0-7 0 0,0 7 0 0,0-4 0 15,0 4 0-15,0-4 0 0,0 4 0 0,0-3 0 0,0-4 0 0,0 7 0 16,0-4 0-16,0 4 0 0,3-4 0 0,-3 4 0 0,0-2 0 15,0-3 0-15,0 5 0 0,0-6 0 0,0 3 0 0,0 3 0 0,0-4 0 16,0 0 0-16,0 4 0 0,0-7 0 0,0 4 0 0,0-1 0 0,0 4 0 16,0-4 0-16,0 1 0 0,0-3 0 0,0 2 0 0,0 4 0 0,-3-3 0 15,3-1 0-15,0 0 0 0,0 4 0 0,0-3 0 0,0-1 0 0,0 4 0 16,0-3 0-16,0 3 0 0,-1-7 0 0,1 3 0 0,0 4 0 0,-3-4 0 16,3 2 0-16,0 2 0 0,0-4 0 0,-1 1 0 0,1 3 0 0,0-4 0 15,-3 0 0-15,3 4 0 0,-3-3 0 0,3-1 0 0,0 4 0 0,-1-3 0 16,-2-1 0-16,3 1 0 0,-1-1 0 0,1 4 0 0,0-4 0 0,-3 2 0 15,0 2 0-15,3-5 0 0,-1 3 0 0,1 2 0 0,-3-4 0 0,3 0 0 16,0 4 0-16,-1-3 0 0,1-4 0 0,-3 7 0 0,3 0 0 16,-3-7 0-16,3 3 0 0,0 4 0 0,-1-4 0 0,1 2 0 0,0-3 0 15,0 5 0-15,-3-2 0 0,3-2 0 0,0 4 0 0,-3-3 0 0,3-1 0 16,0 4 0-16,0-7 0 0,0 7 0 0,0-4 0 0,0 1 0 0,0 3 0 16,0-8 0-16,0 8 0 0,0-3 0 0,0 3 0 0,0-4 0 0,0 4 0 15,0-2 0-15,0-2 0 0,0 4 0 0,0-3 0 0,0 3 0 0,3-4 0 16,-3 4 0-16,0-7 0 0,0 7 0 0,3-4 0 0,-3 4 0 0,0-3 0 15,0-1 0-15,0 4 0 0,0-3 0 0,1-1 0 0,-1 0 0 0,0 4 0 16,0-2 0-16,3-5 0 0,0 3 0 0,-3 4 0 0,0-4 0 0,0 4 0 16,0-3 0-16,0-1 0 0,0 4 0 0,1-3 0 0,-1 3 0 0,0-4 0 15,0 4 0-15,0 0 0 0,0-3 0 0,0 3 0 0,0-4 0 0,0 4 0 16,0-6 0-16,0 6 0 0,0 0 0 0,0-4 0 0,0 4 0 0,0 0 0 16,0-3 0-16,0 3 0 0,0-4 0 0,0 4 0 0,0-4 0 0,0 4 0 15,0-3 0-15,0-4 0 0,0 7 0 0,0-4 0 0,0 1 0 16,0 3 0-16,0-4 0 0,-1 0 0 0,1 2 0 0,0 2 0 0,0-7 0 15,0 3 0-15,-3 1 0 0,3-1 0 0,-3 0 0 0,3 4 0 0,0-3 0 16,-1-1 0-16,1 1 0 0,0-1 0 0,0 4 0 0,-6-4 0 0,6 1 0 16,-1-1 0-16,-2 2 0 0,2 2 0 0,1-4 0 0,-3 1 0 0,0-1 0 15,2 0 0-15,-2 1 0 0,3 3 0 0,-1-4 0 0,-2 1 0 0,0-1 0 16,3 1 0-16,-1-1 0 0,-2 0 0 0,2 2 0 0,-2-2 0 0,0 1 0 16,2-1 0-16,-2 0 0 0,0 1 0 0,2-4 0 0,-2 3 0 0,2 1 0 15,-2-1 0-15,0 0 0 0,2 2 0 0,-2-2 0 0,2 1 0 0,-5-5 0 16,5 5 0-16,-2-1 0 0,0 1 0 0,2-4 0 0,-2 7 0 0,2-4 0 15,-5 0 0-15,5 2 0 0,-2-3 0 0,2 3 0 0,-2-2 0 16,0 1 0-16,-1-1 0 0,4 4 0 0,-1-4 0 0,-5 1 0 0,5 3 0 16,1-4 0-16,0 4 0 0,-6-3 0 0,5 3 0 0,1 0 0 0,-3-4 0 15,3 4 0-15,-1 0 0 0,1 0 0 0,0 0 0 0,0 0 0 0,-6-4 0 16,6 4 0-16,0 0 0 0,0 0 0 0,0 0 0 0,0 0 0 0,0 0 0 16,0 0 0-16,0 0 0 0,0 0 0 0,0 0 0 0,0 0 0 0,0 0 0 15,0 0 0-15,0 0 0 0,0 0 0 0,0 0 0 0,0 0 0 0,0 0 0 16,0 0 0-16,6 4 0 0,-6 0 0 0,1-1 0 0,2 1 0 0,-2-1 0 15,5 1 0-15,-5 3 0 0,5-3 0 0,-5 3 0 0,3-5 0 0,2 6 0 16,-5-1 0-16,3 0 0 0,-1 0 0 0,1 0 0 0,0-1 0 0,-1-2 0 16,1 3 0-16,-1 0 0 0,1 0 0 0,-1-3 0 0,1 3 0 15,0-3 0-15,-1 2 0 0,-2-2 0 0,5 3 0 0,-5-4 0 0,2 1 0 0,0-1 0 16,-2 1 0-16,2 0 0 0,-2-4 0 0,2 3 0 0,0 1 0 0,-3-2 0 16,1 2 0-16,-1-4 0 0,3 0 0 0,-2 3 0 0,-1-3 0 15,0 0 0-15,0 0 0 0,6 4 0 0,-6-4 0 0,0 0 0 0,0 0 0 16,0 0 0-16,0 0 0 0,0 0 0 0,0 0 0 0,0 0 0 0,0 0 0 15,0 0 0-15,0 0 0 0,0 0 0 0,0 0 0 0,1-4 0 0,-1 1 0 16,3-3 0-16,-2-1 0 0,-1 3 0 0,3-3 0 0,0 0 0 0,-3-4 0 16,1 5 0-16,-1-5 0 0,3 4 0 0,0-4 0 0,-3 4 0 0,1-3 0 15,2 3 0-15,-2-4 0 0,-1 4 0 0,6 0 0 0,-6-4 0 0,1 5 0 16,-1-1 0-16,4-4 0 0,-1 4 0 0,0 0 0 0,-2 1 0 0,2-1 0 16,-2-4 0-16,2 4 0 0,-3 0 0 0,4 3 0 0,-4-2 0 0,6-1 0 15,-6 3 0-15,1-3 0 0,-1 3 0 0,3 1 0 0,-2-4 0 0,-1 7 0 16,0-4 0-16,0 4 0 0,3 0 0 0,-3 0 0 0,0 0 0 0,0 0 0 15,0 0 0-15,0 0 0 0,0 0 0 0,0-6 0 0,0 6 0 16,0 0 0-16,3 0 0 0,-3 0 0 0,0-7 0 0,0 7 0 0,1 0 0 16,-1-8 0-16,0 8 0 0,3 0 0 0,-2-3 0 0,2-1 0 0,0 1 0 15,-3 3 0-15,1 0 0 0,-1 0-172 0,5-4-155 0,-3 4-20 0,-2 0-34 16,4-3-43-16,-4 3-87 0,0 0-109 0,7 0-26 0,-7 0 8 0,3 3 27 0,-3-3 34 16,0 0 44-16,0 0 44 0,-4-3 48 0,-6 3 46 0,3-4 49 0,-4-2 52 15,0-1 65-15,0-4 70 0</inkml:trace>
  <inkml:trace contextRef="#ctx0" brushRef="#br0" timeOffset="74161.17">18768 14857 26 0,'2'-11'168'0,"0"0"77"0,1 4 53 0,-6-3 43 16,1-1 31-16,2 4 25 0,-2 0 26 0,-3 4 24 0,-1-1 27 0,1 0 24 15,1 2 28-15,-3 2 26 0,1 0-103 0,1 0-182 0,-4 0-85 0,2 0-39 16,-1 2-20-16,1 2-7 0,-4 3-1 0,2-3 3 0,0 3 1 0,0 4-1 15,-2-2-4-15,4 2-6 0,-4 3-7 0,5 1-9 0,-1 2-7 0,-2 4-8 16,5-4-5-16,-3 4-8 0,5 0-4 0,-3 4-6 0,3-4-8 0,2 4-6 16,0-1-5-16,0-3-7 0,0 3-13 0,5-2-9 0,-1 2-16 0,3-3-14 15,-3 0-21-15,5-3-17 0,0-2-24 0,0-1-23 0,2-1-24 0,0-3-25 16,2-5-30-16,-2 1-35 0,3-3-45 0,-1-1-47 0,2-6-97 0,1 3-114 16,0-4-40-16,-3-3-5 0,4 1 16 0,-3-1 30 0,1-4 32 0,-1-3 37 15,0-1 42-15,-3 2 42 0,0-1 49 0,-3-1 51 0,2-2 59 0,-5 3 64 0</inkml:trace>
  <inkml:trace contextRef="#ctx0" brushRef="#br0" timeOffset="74592.27">18924 14884 22 0,'0'0'161'0,"0"0"80"0,0 0 55 0,0 0 41 0,0-3 36 16,-3-1 35-16,3 4 32 0,-3 0 32 0,3 0 33 0,-4-4 31 0,4 4 29 15,0 0 28-15,-1 4-102 0,-5-4-181 0,5 0-91 0,-2 4-47 0,1-1-24 16,0 1-12-16,-1 3-8 0,2 0-8 0,-2-1-10 0,0 1-12 0,-1 4-9 16,4 0-9-16,-1 3-10 0,-2 0-7 0,0 0-6 0,3 4-4 0,-1-5-2 0,1 5-5 15,0-5-1-15,0 2-3 0,0-1-2 0,0-1-4 0,1-2-4 16,2 3-3-16,0-3-6 0,-2 0-5 0,3-5-4 0,2 1-4 0,0 0-1 0,-1 0-1 16,2-3-3-16,-2 0-4 0,2-1-2 0,3-3-3 0,-5 0-6 15,5-3-8-15,-2 3-6 0,3-4-8 0,2-3-13 0,-5 3-11 0,0 1-14 0,3-4-17 16,2 3-18-16,-2-2-19 0,-3-1-25 0,3-1-24 0,-1 1-31 0,-2 0-34 15,0 0-63-15,-1 1-78 0,0-1-81 0,0 0-83 0,-3 3-22 0,3-3 4 16,-3 0 23-16,0-1 28 0,-1 1 34 0,0 1 37 0,-3-1 42 0,-3 0 44 16,0 0 51-16,2-4 53 0,-3 5 72 0,-2-1 76 0</inkml:trace>
  <inkml:trace contextRef="#ctx0" brushRef="#br0" timeOffset="74820.32">19088 14691 30 0,'4'-9'178'0,"0"-2"84"0,2 0 59 0,-1 4 42 0,1 1 40 0,-5-1 36 15,3 3 34-15,3 0 33 0,-1 1 31 0,-1 3 30 0,1 0 28 0,-1 0 28 16,2 0-115-16,0 3-192 0,3 1-98 0,-2 3-53 0,0-3-22 0,2 6-6 16,-2-3-9-16,3 7-7 0,-4-1-10 0,4 2-5 0,-1 3-6 0,-2-2-4 15,2 2-5-15,-4 4-5 0,0-2-2 0,1 2-4 0,-3 2-7 0,1-4-3 16,-3 5-7-16,1-1-6 0,-2 5-6 0,-2-5-6 0,-2 1-7 0,1 3-31 16,-3-4-7-16,-1 5 0 0,0-2 0 0,-1-2-40 0,0 3-23 0,-1-4-23 15,-2 5-26-15,-1-2-30 0,3-5-32 0,-2 2-34 0,2 1-55 0,-3-5-61 16,0 2-117-16,0-5-142 0,0-3-52 0,-3 3-8 0,0-6 13 0,0-1 26 0,-1 1 34 15,0-5 39-15,0-1 46 0,-3 1 49 0,0-6 54 0,-3 4 55 0,2-4 70 16,-2-4 74-16</inkml:trace>
  <inkml:trace contextRef="#ctx0" brushRef="#br0" timeOffset="75858.2">18976 14999 19 0,'0'0'156'15,"-1"-2"81"-15,1-2 56 0,-3 1 44 0,0-1 32 0,2 0 27 0,-2 4 27 16,3 0 25-16,-1-3 26 0,1 3 25 0,-7 0 25 0,4 0 25 0,2 3-99 0,-2 1-173 15,0-4-88-15,2 7-50 0,1-3-24 0,-3-2-8 0,3 6-7 16,0-1 3-16,0 0-3 0,0 0-2 0,3 4-6 0,-3-2-3 0,0 2-6 0,1 0-6 16,-1 2-5-16,3 2-3 0,0-1-6 0,-3 4-4 0,1-5-2 15,-1 5-5-15,3 3-2 0,-3-4-6 0,0 4-3 0,0-3-1 0,0 2-4 0,0 2-1 16,0-1-4-16,-3 0 0 0,3 0-6 0,-1-4-1 0,1 1-1 0,-3-1-4 16,0 1-1-16,3-4-4 0,-1-1 0 0,1 2-1 0,0-8-1 0,0 4-2 15,0-4 1-15,0-1-1 0,0-2-2 0,0-4 0 0,0 0-4 0,0 0-6 16,0 0-3-16,-3-4-2 0,0-2-5 0,3-1-2 0,-1-4-3 0,1 0-3 15,-3-2-3-15,2-1-8 0,1-8-3 0,0 5-8 0,0-4-2 0,0 0-6 16,0-4 1-16,0 1 1 0,1-1 2 0,2 1 5 0,1-1 0 0,0 4 6 16,2-4 3-16,-2 5 1 0,0-2 6 0,0 2 3 0,6 2 4 0,-3 1 6 15,-2 3 4-15,2-4 5 0,3 5 3 0,-5 2 3 0,2-3 2 0,3 4 2 16,-2 3-1-16,-1-4 3 0,0 7 1 0,1-3 2 0,-1 4 2 0,0-1 2 0,0 4 3 16,0 0 2-16,-3 0 4 0,-1 4 3 0,1-1 1 0,0 1 1 15,-1-1 3-15,-2 4 2 0,-1 1 0 0,3-1-1 0,-2 3 0 0,-1-3 1 0,-1 7 0 16,-2-3-1-16,2-2 0 0,-5 6-1 0,2-1-2 0,0-1-4 15,0 2-3-15,-3-1-1 0,0 3-3 0,0-3 0 0,-1 1-4 0,-2-2 1 16,2 5-2-16,-2-4-2 0,2-1 0 0,-2 2-2 0,-1-4 0 0,6 3-2 0,-5-4 0 16,2-3 0-16,-2 0-2 0,3 4-1 0,2-8-1 0,-1 3 0 15,2-2-1-15,0 0-4 0,1-4-3 0,3 0-2 0,0 0-1 0,0 0-3 16,0 0-2-16,0 0 2 0,4 3 2 0,2-3 1 0,1 4 1 0,-3-4 1 16,4 3 6-16,2 1 2 0,-2 3 1 0,3-3 4 0,0-1 4 0,6 3 5 0,-6 2 1 15,1-1 3-15,2 0 0 0,0 0-1 0,-2 0 1 0,2 3-4 0,0-3-1 16,-3 4-3-16,-3-4-7 0,3 4-10 0,0-2-12 0,0 2-10 15,-4-4-15-15,3 4-15 0,-2-5-21 0,-1 1-24 0,0 4-26 0,0-7-27 16,-3 3-37-16,0 0-44 0,0-3-108 0,-1-1-137 0,-1 1-85 0,-2-4-50 0,0 6-10 16,0-6 13-16,0 4 25 0,-5-1 33 0,-2 1 39 0,2-4 41 0,-5 0 49 15,2 0 49-15,-3-4 59 0,0 4 66 0,0-3 96 0</inkml:trace>
  <inkml:trace contextRef="#ctx0" brushRef="#br0" timeOffset="76760.02">15130 14930 19 0,'3'-7'155'0,"-3"-1"79"15,0 1 56-15,0 1 43 0,-3-1 34 0,0 0 29 0,-1 0 27 0,3-1 23 16,-5 5 25-16,2-3 20 0,1 2 26 0,-1 4 23 0,-3-3-98 0,3 3-168 16,-3 0-88-16,3 3-45 0,-3 1-23 0,0-2-11 0,2 5-5 0,-5 1-3 15,3-1 1-15,0 7-3 0,3-3 0 0,-3 2-4 0,2 1-4 0,-1 3-6 16,1 1-5-16,-1 4-9 0,5 2-5 0,-4-4-5 0,3 5-6 0,-1 3-7 15,3-3-3-15,-1 6-7 0,2-3-4 0,-1 1-4 0,3-2-9 0,-1 2-7 16,3 2-12-16,-1-7-12 0,3 1-15 0,0-1-20 0,-2-2-17 0,5-2-19 16,-2-2-21-16,3-5-18 0,0 2-27 0,0-5-28 0,3-2-30 0,0-1-35 15,0-7-89-15,1 0-115 0,0 0-64 0,0-5-36 0,2-1-3 0,1-1 15 16,-6-4 28-16,5-2 32 0,-5 2 35 0,-1-7 39 0,0 4 43 0,0-3 46 0,-4-1 51 16,0 1 54-16,-3-1 84 0</inkml:trace>
  <inkml:trace contextRef="#ctx0" brushRef="#br0" timeOffset="77006.07">15300 15041 61 0,'0'-2'202'0,"-6"-2"78"0,5 1 56 0,-2 3 44 16,-1-4 34-16,0 4 29 0,-2 4 29 0,1-1 27 0,-1 1 28 0,2-2 27 0,0 5 16 15,0 1 9-15,1-1-118 0,-1 4-189 0,1-4-94 0,-1 6-45 16,0-2-22-16,1 3-11 0,-1-1-5 0,1 2-1 0,-1-1-5 0,1-3-3 0,-1 6-8 16,4-3-7-16,-1-1-7 0,1 5-6 0,-3-3-4 0,0-1-8 0,3-1-3 15,0 5-6-15,3-7-4 0,0 2-5 0,-2 1-4 0,-1 1-2 0,4-5-4 16,2 0-4-16,1 5-3 0,-6-8-4 0,6 2-3 0,0-1-6 0,0-1-3 15,1-4-4-15,-1 1-4 0,1 0-3 0,2-1-8 0,-2-3-6 0,3-3-9 16,0-1-12-16,0 0-13 0,2 1-15 0,-2-4-18 0,1-1-16 0,-1-1-26 16,3 2-27-16,-3-4-34 0,0 4-32 0,0-4-65 0,-2 5-82 0,0-1-81 15,0-4-77-15,-3 4-23 0,1 3 7 0,0-3 18 0,-5 3 30 0,0 2 33 16,-2 2 39-16,0 0 41 0,0 0 48 0,-4-4 51 0,1 4 53 0,-1-3 71 16,-3 3 75-16</inkml:trace>
  <inkml:trace contextRef="#ctx0" brushRef="#br0" timeOffset="77259.13">15381 14804 44 0,'4'-11'202'0,"2"4"88"0,-2 1 61 0,0 2 41 16,0-3 34-16,1 3 28 0,0 4 28 0,1-3 26 0,3 6 26 0,0-3 28 16,-3 4 26-16,5 3 24 0,0-3-126 0,1 6-212 0,1-3-107 0,1 3-50 15,-1 5-19-15,0-2-2 0,3 1 0 0,-3 1 2 0,0 2 4 0,1 4-5 16,-1-4-1-16,0 4-5 0,-2 0-7 0,0 0-3 0,0 4-5 0,-1 0-3 15,-4-1-10-15,1 3-7 0,-1 2-9 0,-1-5-8 0,-5 8-10 0,2-4-13 16,0 3-14-16,-4-2-13 0,0-2-19 0,0 1-17 0,-1 1-21 0,-1-5-23 16,0 1-25-16,-1-1-21 0,0-4-31 0,-1 2-33 0,-1-4-36 0,-2-5-44 15,1 5-112-15,-1-7-144 0,0 2-58 0,-2-6-13 0,0 0 13 0,-5 0 23 16,5-3 33-16,-5-4 37 0,1 0 40 0,-1 0 42 0,3 0 50 0,-3-7 52 0,-2 3 60 16,3-3 66-16</inkml:trace>
  <inkml:trace contextRef="#ctx0" brushRef="#br0" timeOffset="80411.27">17489 14496 34 0,'-1'0'127'0,"-2"-4"54"0,2 4 41 15,1 0 34-15,-3-3 27 0,3 3 28 0,0 0 30 0,0 0 25 0,0 0 27 16,-4 0 24-16,1-4 21 0,3 4-41 0,-1 0-78 0,1 0-68 0,-3-4-65 16,3 4-34-16,-3 0-19 0,3 0-10 0,-4-3-8 0,4 3-6 0,-1 0-10 15,1 0-8-15,-3-4-6 0,3 4-3 0,-3 0-3 0,3 0-2 0,0 0-1 16,-4 0 1-16,4 0 1 0,0 0 2 0,-4 0 1 0,4 0 0 0,-3 0 2 16,3 0-2-16,-4 4 0 0,4-4-3 0,-3 0-3 0,3 0-2 0,-4 0-3 15,4 0-7-15,-1 0-3 0,1 0-3 0,-6 0-4 0,6 0-7 0,-4 3-5 16,0-3-2-16,4 0-5 0,-3 0-1 0,-1 4-6 0,4-4-1 0,-4 0-3 15,1 0 0-15,2 0-1 0,-5 4-2 0,5-4-1 0,-3 0 1 0,1 3-1 16,-1-3 1-16,1 4 1 0,-1-4 1 0,1 3 1 0,-1 1 1 0,0-4 1 16,0 4 0-16,-2-1 0 0,2-3 1 0,3 4-1 0,-5-2 2 0,5 2 0 15,-4-4-1-15,0 3-2 0,1 1-2 0,0-4 1 0,0 4-4 0,-2-1-1 16,2 1-1-16,2-4-1 0,-3 3 0 0,4 1-3 0,-4-4-1 0,0 0 0 16,4 4-3-16,-4-4 1 0,5 0 2 0,-5 0 1 0,4 0-3 0,-5 0 3 15,2 0-2-15,4 0 0 0,-7 0 3 0,6 0 0 0,-4 0 3 0,-1 0 5 16,1 0 1-16,0 0 4 0,4 0 3 0,-6 0-1 0,2 0 0 0,1 0 4 15,-3 0-1-15,2 0-14 0,-1 3-18 0,1-3 0 0,-1 0 0 16,-1 4 0-16,3-4 0 0,-3 2 0 0,1 3 0 0,1-5 0 0,-2 2 0 16,3 2 0-16,-3-4 0 0,1 4 0 0,1-1 0 0,-2 1 0 0,3-4 0 0,-3 3 0 15,1 1 0-15,1-4 0 0,1 3 0 0,-3 1 0 0,5-4 0 16,-3 4 0-16,1-4 0 0,0 3 0 0,-1-3 0 0,3 0 0 0,-2 0 0 16,4 0 0-16,-5 0 0 0,1 4 0 0,4-4 0 0,-5 0 0 0,5 0 0 15,-2 0 0-15,2 0 0 0,-5 0 0 0,5 0 0 0,-6 0 0 0,4 0 0 16,2 0 0-16,-7 0 0 0,5 0 0 0,2 0 0 0,-5 0 0 0,1 0 0 15,0 0 0-15,1 0 0 0,-1 0 0 0,0 0 0 0,-1 2 0 0,0-2 0 16,1 0 0-16,2 4 0 0,-3-4 0 0,1 4 0 0,0-4 0 0,-1 3 0 16,0-3 0-16,1 0 0 0,2 4 0 0,-3-4 0 0,5 0 0 0,-4 0 0 15,1 0 0-15,3 0 0 0,-4 0 0 0,4 0 0 0,-4 0 0 0,4 0 0 16,-4 0 0-16,4 0 0 0,-5 3 0 0,5-3 0 0,-2 0 0 0,2 0 0 16,-4 0 0-16,4 0 0 0,-3 0 0 0,3 0 0 0,-4 4 0 0,4-4 0 15,-3 0 0-15,3 0 0 0,-1 0 0 0,1 0 0 0,-6 3 0 0,6-3 0 16,-4 0 0-16,4 0 0 0,-1 0 0 0,1 0 0 0,-6 4 0 0,6-4 0 15,-1 0 0-15,1 0 0 0,-3 4 0 0,3-4 0 0,-4 0 0 16,4 0 0-16,-3 0 0 0,3 0 0 0,-4 3 0 0,4-3 0 0,-3 0 0 16,3 0 0-16,-4 0 0 0,4 0 0 0,-1 4 0 0,1-4 0 0,0 0 0 15,-3 0 0-15,3 0 0 0,0 0 0 0,0 0 0 0,-4 0 0 0,4 0 0 16,0 0 0-16,-4 0 0 0,4 0 0 0,0 0 0 0,-6 0 0 0,6 0 0 16,0 0 0-16,-4 0 0 0,4 0 0 0,-1 0 0 0,1 0 0 0,0 0 0 15,-6 0 0-15,6 0 0 0,-4 0 0 0,4 0 0 0,-4 0 0 0,4 0 0 16,-4 0 0-16,4 0 0 0,-3 0 0 0,3 0 0 0,-4 0 0 0,4 0 0 15,0 0 0-15,-3-4 0 0,3 4 0 0,-1 0 0 0,1 0 0 0,0 0 0 16,-6 0 0-16,6 0 0 0,0 0 0 0,-4 0 0 0,4 0 0 0,0 0 0 16,-4 0 0-16,4 0 0 0,-4 0 0 0,4 0 0 0,-6 0 0 0,6 0 0 15,-1-3 0-15,1 3 0 0,-4 0 0 0,4 0 0 0,-6 0 0 16,6 0 0-16,-4 0 0 0,4 0 0 0,0 0 0 0,-1 0 0 0,1 0 0 16,-6 0 0-16,6 0 0 0,-4 0 0 0,4 0 0 0,-4 0 0 0,4 0 0 15,-3 0 0-15,3 0 0 0,-4 0 0 0,4 0 0 0,-7 0 0 0,7 0 0 16,-1 0 0-16,-5 0 0 0,6 0 0 0,-4 0 0 0,3 3 0 0,1-3 0 15,-6 0 0-15,5 0 0 0,1 0 0 0,-6 4 0 0,2-4 0 0,3 0 0 16,-2 0 0-16,3 0 0 0,-4 2 0 0,1 2 0 0,3-4 0 0,-4 0 0 16,1 0 0-16,-1 4 0 0,4-4 0 0,-3 3 0 0,3-3 0 0,-4 0 0 15,3 0 0-15,1 0 0 0,-6 4 0 0,5-4 0 0,1 0 0 0,-4 0 0 16,-2 3 0-16,5-3 0 0,-2 4 0 0,2-4 0 0,-5 0 0 0,5 0 0 16,-5 3 0-16,5-3 0 0,-2 4 0 0,-1-4 0 0,1 4 0 0,-1-4 0 15,3 3 0-15,-5-3 0 0,2 4 0 0,0-2 0 0,0 2 0 0,-2-4 0 16,2 7 0-16,3-7 0 0,-5 4 0 0,2-1 0 0,3 1 0 0,-5-4 0 15,2 3 0-15,1-3 0 0,-1 4 0 0,3-4 0 0,1 4 0 16,0-4 0-16,-6 0 0 0,6 0 0 0,-4 3 0 0,4-3 0 0,-4 0 0 16,4 0 0-16,-4 0 0 0,4 0 0 0,-4 4 0 0,1-4 0 0,3 0 0 15,-4 0 0-15,-1 0 0 0,5 0 0 0,-5 0 0 0,4 2 0 0,-5-2 0 16,5 0 0-16,-3 5 0 0,-2-5 0 0,2 0 0 0,2 0 0 0,-3 2 0 16,1 2 0-16,0-4 0 0,0 4 0 0,-1-4 0 0,0 3 0 0,4-3 0 15,-6 4 0-15,2-4 0 0,0 3 0 0,4 1 0 0,-4-4 0 0,0 0 0 16,4 3 0-16,-4 1 0 0,0-4 0 0,3 0 0 0,-2 4 0 0,4-4 0 15,-2 0 0-15,-1 0 0 0,3 0 0 0,-4 3 0 0,4-3 0 0,-2 0 0 16,0 0 0-16,2 0 0 0,-5 4 0 0,5-4 0 0,-5 0 0 0,1 0 0 16,0 0 0-16,4 0 0 0,-5 0 0 0,1 2 0 0,2-2 0 0,-3 0 0 15,1 4 0-15,2-4 0 0,-3 0 0 0,1 0 0 0,-1 4 0 16,1-4 0-16,-1 0 0 0,1 3 0 0,2-3 0 0,-3 0 0 0,1 0 0 0,2 0 0 16,-3 4 0-16,1-4 0 0,-1 0 0 0,1 0 0 0,4 0 0 15,-5 0 0-15,1 0 0 0,0 0 0 0,1 0 0 0,-1-4 0 0,2 4 0 16,-3 0 0-16,5 0 0 0,-2-3 0 0,-3 3 0 0,5 0 0 0,-4-4 0 15,2 4 0-15,0-4 0 0,-1 2 0 0,1 2 0 0,0 0 0 0,0-4 0 16,2 1 0-16,-5 3 0 0,5-4 0 0,-2 4 0 0,0-4 0 0,-1 1 0 16,2 3 0-16,-2-4 0 0,1 1 0 0,2-1 0 0,-2 1 0 0,-1-1 0 15,2 4 0-15,-2-4 0 0,3 2 0 0,-2-3 0 0,2 5 0 0,-2-2 0 16,-1-2 0-16,3 4 0 0,0-3 0 0,0-1 0 0,0-3 0 0,0 7 0 16,0-4 0-16,0-3 0 0,0 3 0 0,0-3 0 0,3 5 0 0,-1-5 0 15,-2-1 0-15,2 5 0 0,-2-4 0 0,3 0 0 0,-2-1 0 0,2 2 0 16,-1 3 0-16,-2-5 0 0,2 1 0 0,1 4 0 0,-2-4 0 0,2 3 0 15,-3-2 0-15,2 2 0 0,0 1 0 0,1-1 0 0,-1 0 0 0,0 1 0 16,0-1 0-16,0 1 0 0,1-1 0 0,-1 1 0 0,0-1 0 0,0 0 0 16,0 2 0-16,3-3 0 0,-3 3 0 0,3-2 0 0,-3 4 0 15,0-7 0-15,0 7 0 0,3-4 0 0,-3 1 0 0,2-1 0 0,-4 1 0 16,5-1 0-16,-3 4 0 0,-2 0 0 0,0-4 0 0,0 4 0 0,4-3 0 16,-4 3 0-16,0 0 0 0,0 0 0 0,0 0 0 0,0 0 0 0,0 0 0 15,0 0 0-15,0 0 0 0,0 0 0 0,0 0 0 0,0 0 0 0,0 0 0 16,0 0 0-16,0 0 0 0,0 0 0 0,0 0 0 0,0 0 0 0,0 0 0 15,0-4 0-15,-2 2 0 0,2 2 0 0,-4 0 0 0,2 0 0 0,-3-4 0 16,3 4 0-16,-2 0 0 0,-1 0 0 0,1 0 0 0,-1 0 0 0,-2 0 0 16,3 0 0-16,-3 0 0 0,1-3 0 0,-1 3 0 0,2 0 0 0,-1 0 0 15,-3-4 0-15,5 4 0 0,-3 0 0 0,0 0 0 0,0 0 0 0,3-4 0 16,0 4 0-16,-3-3 0 0,5 3 0 0,-3 0 0 0,5 0 0 0,-4 0 0 16,4 0 0-16,-2-4 0 0,2 4 0 0,0 0 0 0,0 0 0 15,0 0 0-15,0 0 0 0,-5-3 0 0,5 3 0 0,0 0 0 0,0 0 0 0,0 0 0 16,0 0 0-16,0 0 0 0,0 0 0 0,0-4 0 0,0 4 0 0,3-4 0 15,-3 4 0-15,2-3 0 0,0 3 0 0,-2 0 0 0,0-4 0 16,0 4 0-16,4-2 0 0,-4 2 0 0,3 0 0 0,-3 0 0 0,4 0 0 16,-4 0 0-16,4 0 0 0,1 0 0 0,-3 0 0 0,2 2 0 0,-1-2 0 15,1 4 0-15,-1-4 0 0,1 3 0 0,-2 1 0 0,3-4 0 0,-3 4 0 16,3-1 0-16,-1 1 0 0,-2-1 0 0,0 1 0 0,2 0 0 0,-1-1 0 16,-1 1 0-16,0-2 0 0,3 2 0 0,-5-4 0 0,2 3 0 0,2 1 0 15,-4 0 0-15,3-1 0 0,-1 1 0 0,0-4 0 0,-2 3 0 0,2 1 0 16,-2-4 0-16,2 0 0 0,-2 0 0 0,3 4 0 0,-3-4 0 0,0 0 0 15,2 3 0-15,-2-3 0 0,0 0 0 0,0 0 0 0,0 0 0 0,2-3 0 16,3 3 0-16,-3-4 0 0,0 4 0 0,0-4 0 0,3 1 0 0,-3-1 0 16,0-3-24-16,0 0-50 0,3 3-12 0,-3-2-12 0,2-1-11 0,-1 0-14 15,1 0-15-15,1-1-16 0,-3 1-13 0,2 5-16 0,1-5-12 0,-3-1-11 16,2 5-14-16,1-4-15 0,-1 3-18 0,1 1-59 0,-1 3-74 0,1-4-69 16,-1 4-63-16,3-4-16 0,-3 2 11 0,0 2 24 0,3-4 30 0,-3 1 37 15,1-1 36-15,0 0 40 0,-3-3 40 0,2 4 45 0,1-4 47 0,-3 3 69 0,0-2 76 16</inkml:trace>
  <inkml:trace contextRef="#ctx0" brushRef="#br0" timeOffset="84264.78">15987 9623 29 0,'0'0'66'0,"-1"-2"18"0,-2-2 17 0,3 4 15 15,-1-3 19-15,1-1 19 0,-3 4 20 0,3 0 19 0,-3 0 19 0,3 0 16 16,0 0-18-16,-4-4-42 0,4 4-24 0,-4 0-16 0,4 0-8 0,-4 0-6 16,4 0-4-16,-6 0-6 0,6 0-8 0,0 0-7 0,-4 0-8 0,4 0-7 15,0 0-5-15,-1 0-3 0,1 0 0 0,0 0 3 0,-6-3 6 0,6 3 5 16,0 0 6-16,0 0 8 0,0 0 4 0,0 0 4 0,0 0 3 0,0 0 0 15,0 0 1-15,0 0-1 0,0 0 1 0,0 0 0 0,0 0 0 0,0 0 0 16,0 0-2-16,0 0-5 0,0 0-2 0,0 0-6 0,0 0-5 0,0 0-2 16,0 0-6-16,0 0-3 0,0 0-3 0,0 0-3 0,0 7-4 0,0-7-2 15,0 0-4-15,0 0-3 0,0 0-1 0,0 0-2 0,0 4-1 0,0 3-2 16,0-7 2-16,0 2-2 0,0 2-2 0,0 0-2 0,0-1 0 0,0 1-2 16,3 3 0-16,0-4-2 0,-3 1-2 0,1 0-1 0,-1-1-2 0,4 1-1 15,-4 2-2-15,6-3-2 0,-5 1-2 0,2 0-1 0,0 3 0 0,-2-4-2 16,3 1-3-16,-1 0 2 0,0 3-2 0,-2-5-2 0,3 3 2 0,2-3 0 15,-5 2 0-15,3 0 0 0,-1 3-2 0,1-4 2 0,-1 4 0 0,0-3-2 16,-2 0 2-16,3 3-1 0,-1-5-2 0,0 2 0 0,-2 0-1 0,3 3-1 16,-1-4-2-16,0 4 0 0,-3-3-2 0,1 0-1 0,2-1-4 0,0 1-1 15,-3-4-2-15,0 2-1 0,0-2 1 0,0 0-2 0,1 4 2 0,-1-4 1 0,0 0 1 16,0 0-1-16,0 0 1 0,0 0-1 0,3-4 1 0,-2 2-2 16,-1-5 2-16,3 3-1 0,0-3 0 0,-2 0 1 0,3 0-1 0,2-3-1 0,-5-1 0 15,3-3-2-15,3 3 0 0,-1-2-3 0,-2 2 0 0,3-3-2 0,-3 3 0 16,3-2 0-16,-6 2 1 0,3 4-2 0,2-4 1 0,-2 5-2 0,-1-1 1 15,-2 3-3-15,3-3-3 0,-1 0-5 0,0 7-7 0,-3-4-6 0,0 4-10 16,1-3-9-16,-1 3-13 0,3-4-13 0,-3 4-12 0,0 0-14 0,1 0-16 16,-1 0-15-16,3-4-18 0,-3 4-21 0,3 0-21 0,-3 0-19 0,4-2-23 15,-4 2-22-15,0 0-71 0,0 0-90 0,0 0-52 0,2 2-30 0,-2-2 3 16,2 4 15-16,-2-4 25 0,3 4 29 0,-3 3 36 0,0-7 35 0,0 7 40 16,-3 0 41-16,3 0 44 0,-2-1 49 0,-3-2 74 0</inkml:trace>
  <inkml:trace contextRef="#ctx0" brushRef="#br0" timeOffset="87264.64">16063 9494 47 0,'0'0'132'0,"0"0"49"0,0 0 34 0,0 0 24 0,0 0 19 16,0 0 18-16,0 0 15 0,0 0 17 0,0 0 17 0,0 0 18 0,0 0 16 16,0 0-50-16,0 0-88 0,0 0-65 0,0 0-53 0,3 0-25 0,-3 0-11 15,0 0-1-15,0 0 2 0,1 0 3 0,-1 0 2 0,0 0 1 0,6-4-3 16,-6 4 1-16,0 0 1 0,1 0-1 0,-1 0 3 0,0 0 4 0,0 0 1 16,6-2 4-16,-6 2 6 0,0 0 5 0,0 0 7 0,0 0 7 0,0 0 7 15,0 0 5-15,0 0 5 0,1 2 0 0,-1-2 3 0,0 0-5 0,0 0-1 16,0 4-3-16,0-4-3 0,0 0-5 0,0 0-8 0,0 0-6 0,0 3-8 15,0-3-8-15,0 4-11 0,0-4-6 0,0 4-8 0,0-4-6 0,-1 3-6 16,1-3-3-16,0 4-4 0,0-4-4 0,-3 3-4 0,3-3-2 0,0 0-1 16,0 0-3-16,0 4-1 0,0-4-2 0,0 0-2 0,0 0 2 0,0 0-2 15,0 0 2-15,0 0 0 0,0 0 2 0,0 0 1 0,0 0 1 0,0 0 2 16,0 0 1-16,0 0 2 0,0 0 1 0,0 0-1 0,0 0 2 0,0 0 3 16,0 0 0-16,0 0 0 0,0 0 1 0,0 0 0 0,0 0-1 0,0 0 0 15,0 0-3-15,0 0-2 0,0 0-1 0,0 0-1 0,0 0-4 0,0 0 0 16,0 0-4-16,-3 0-20 0,3 0 0 0,-1-4 0 0,-5 1 0 0,6 3 0 15,-4-4 0-15,4 1 0 0,-1-5 0 0,-2 5 0 0,0-1 0 0,2-2 0 16,-2-1 0-16,2 3 0 0,1-3 0 0,-6-3 0 0,6 2 0 0,-1 2 0 16,-2-1 0-16,2 0 0 0,-2-4 0 0,0 4 0 0,2 1 0 15,-2-5 0-15,-1 4 0 0,1 0 0 0,2 0 0 0,-5-1 0 0,5-1 0 16,-2 2 0-16,-1-1 0 0,1 1 0 0,-1 0 0 0,1 0 0 0,-1-3 0 16,0 3 0-16,1 0 0 0,-1-4 0 0,3 4 0 0,-5-3 0 0,2 3 0 15,0-4 0-15,1 1 0 0,-1 2 0 0,0-1 0 0,0-2 0 0,-2-3 0 16,2 4 0-16,3-1 0 0,-5 0 0 0,2-3 0 0,-3 3 0 0,6 2 0 15,-5-2 0-15,2-4 0 0,0 6 0 0,0-2 0 0,0 0 0 0,-2 1 0 16,2 0 0-16,0 3 0 0,0-4 0 0,-2 4 0 0,2-4 0 0,0 5 0 16,0-5 0-16,-2 4 0 0,2 0 0 0,3 0 0 0,-6-4 0 0,3 5 0 15,-2-1 0-15,2-1 0 0,-3-2 0 0,3 2 0 0,0 1 0 0,0 1 0 16,-3-5 0-16,3 4 0 0,-2 0 0 0,2 0 0 0,0 1 0 0,0-1 0 16,-1-1 0-16,0-2 0 0,1 3 0 0,2-1 0 0,-3 1 0 0,4 1 0 15,-5-1 0-15,2 0 0 0,2 0 0 0,-3-1 0 0,4 1 0 0,-4 1 0 16,0-1 0-16,4 0 0 0,-4 0 0 0,0-1 0 0,1 5 0 0,0-3 0 15,-1-1 0-15,0-1 0 0,4 5 0 0,-4-4 0 0,-1 3 0 16,1 1 0-16,0-5 0 0,3 6 0 0,-4-5 0 0,1 3 0 0,1 0 0 16,2 1 0-16,-3-1 0 0,0 1 0 0,4-4 0 0,-4 3 0 0,0 0 0 15,3 2 0-15,-2-5 0 0,2 3 0 0,-1-3 0 0,-1 3 0 0,2-3 0 16,0 4 0-16,-1-5 0 0,1 6 0 0,0-3 0 0,0-1 0 0,0 3 0 16,2-1 0-16,-5 0 0 0,5 1 0 0,-2-4 0 0,0 7 0 0,-1-8 0 15,3 8 0-15,-2-3 0 0,0-1 0 0,0 2 0 0,2 2 0 0,0 0 0 16,-5-4 0-16,5 1 0 0,-2-1 0 0,2 4 0 0,-2-4 0 0,0 4 0 15,2 0 0-15,-3-3 0 0,1 3 0 0,2 0 0 0,-2-4 0 0,0 1 0 16,-1 3 0-16,3-4 0 0,-2 1 0 0,0 3 0 0,2 0 0 0,-2-4 0 16,2 0 0-16,-2 2 0 0,-1 2 0 0,3 0 0 0,-2-4 0 0,0 1 0 15,2 3 0-15,0-4 0 0,0 4 0 0,-2-4 0 0,2 4 0 0,-2-3 0 16,2 3 0-16,0 0 0 0,-3 0 0 0,3 0 0 0,0 0 0 0,-2-4 0 16,2 4 0-16,0 0 0 0,-2-3 0 0,2 3 0 0,0 0 0 15,-2 0 0-15,2 0 0 0,0 0 0 0,0-4 0 0,0 4 0 0,-5-3 0 16,5 3 0-16,0 0 0 0,0 0 0 0,-2-4 0 0,0 4 0 0,2 0 0 0,-3-4 0 15,1 2 0-15,2 2 0 0,-2 0 0 0,0-5 0 0,2 5 0 16,-2-2 0-16,2 2 0 0,-3 0 0 0,3 0 0 0,-2-4 0 0,2 4 0 16,-2-3 0-16,2 3 0 0,-2 0 0 0,2 0 0 0,0-4 0 0,0 4 0 15,-2 0 0-15,2 0 0 0,-3-4 0 0,3 4 0 0,-2-3 0 0,2 3 0 16,-2 0 0-16,2 0 0 0,-3-4 0 0,3 4 0 0,-1-3 0 0,1 3 0 16,-3-4 0-16,1 4 0 0,2 0 0 0,-2-4 0 0,-1 2 0 0,3 2 0 15,-1 0 0-15,-2-5 0 0,3 5 0 0,-2 0 0 0,2 0 0 0,-2-2 0 16,2 2 0-16,-3-4 0 0,3 4 0 0,0 0 0 0,0 0 0 0,-2-3 0 15,2 3 0-15,0 0 0 0,-2 0 0 0,2 0 0 0,0 0 0 0,-2-4 0 16,2 4 0-16,0 0 0 0,0 0 0 0,0 0 0 0,0 0 0 0,0 0 0 16,0 0 0-16,0 0 0 0,-2-4 0 0,2 4 0 0,0 0 0 15,-3-3 0-15,3 3 0 0,0 0 0 0,-2 0 0 0,2 0 0 0,0 0 0 0,0 0 0 16,-2-4 0-16,2 4 0 0,0 0 0 0,0 0 0 0,0 0 0 0,0 0 0 16,0 0 0-16,-3-3 0 0,3 3 0 0,0 0 0 0,-1 0 0 15,1 0 0-15,0 0 0 0,0 0 0 0,0 0 0 0,-3-4 0 0,3 4 0 16,0 0 0-16,0 0 0 0,0 0 0 0,-2 0 0 0,2 0 0 0,0 0 0 15,0 0 0-15,0-4 0 0,0 4 0 0,0 0 0 0,0 0 0 0,-5-3 0 16,5 3 0-16,0 0 0 0,0 0 0 0,0 0 0 0,0 0 0 0,0 0 0 0,-1-4 0 16,1 4 0-16,0 0 0 0,-3 0 0 0,3 0 0 0,0 0 0 15,-2-2 0-15,2 2 0 0,0 0 0 0,-2-4 0 0,2 4 0 0,-3 0 0 16,3 0 0-16,0 0 0 0,-1-3 0 0,1 3 0 0,-3 0 0 0,3 0 0 16,-2-4 0-16,2 4 0 0,0-4 0 0,0 4 0 0,-5 0 0 0,5 0 0 15,0-3 0-15,-2-1 0 0,2 4 0 0,-2 0 0 0,-1-3 0 0,3 3 0 16,-4-4 0-16,4 1 0 0,-2 3 0 0,2 0 0 0,-2-4 0 15,-1 4 0-15,3 0 0 0,0-4 0 0,0 4 0 0,-4-2 0 0,4 2 0 0,0 0 0 16,0 0 0-16,-2-4 0 0,2 4 0 0,-2-3 0 0,2 3 0 16,-3 0 0-16,3 0 0 0,-1-8 0 0,1 8 0 0,-3 0 0 0,3 0 0 15,-3-3 0-15,2 3 0 0,1 0 0 0,-3-4 0 0,2 1 0 0,1-1 0 0,0 4 0 16,-3-3 0-16,0 3 0 0,2-4 0 0,-2 4 0 0,3 0 0 0,0-4 0 16,0 4 0-16,-1-2 0 0,1 2 0 0,-3 0 0 0,3 0 0 15,0 0 0-15,-3-5 0 0,3 5 0 0,0 0 0 0,-1-2 0 0,1 2 0 16,0 0 0-16,-3 0 0 0,3 0 0 0,0 0 0 0,-2-4 0 0,2 4 0 15,0 0 0-15,0 0 0 0,0 0 0 0,0 0 0 0,0 0 0 0,-2-4 0 16,2 4 0-16,0 0 0 0,-3 0 0 0,3 0 0 0,0 0 0 0,0 0 0 16,0 0 0-16,-1-3 0 0,1 3 0 0,0 0 0 0,0 0 0 0,0 0 0 15,0 0 0-15,0 0 0 0,0 0 0 0,0 0 0 0,0 0 0 0,0 0 0 16,0 0 0-16,0 0 0 0,0 0 0 0,0 0 0 0,0 0 0 0,0 0 0 16,0 0 0-16,0 0 0 0,0 0 0 0,0 0 0 0,0 0 0 0,0 0 0 15,0 0 0-15,0 0 0 0,0 0 0 0,0 0 0 0,0 0 0 16,0 0 0-16,0 0 0 0,0 0 0 0,0 0 0 0,0 0 0 0,0 0 0 15,0 0 0-15,0 0 0 0,0 0 0 0,0 0 0 0,0 0 0 0,0 0 0 0,0 0 0 16,0 0 0-16,0 0 0 0,0 0 0 0,0 0 0 0,0 0 0 0,0 0 0 16,0 0 0-16,0 0 0 0,0 0 0 0,0 0 0 0,0 0 0 15,0 0 0-15,0 0 0 0,0 0 0 0,0 0 0 0,0 0 0 0,0 0 0 16,0 0 0-16,0 0 0 0,0 0 0 0,0 0 0 0,0 0 0 0,0 0 0 16,0 0 0-16,0 0 0 0,0 0 0 0,0 0 0 0,0 0 0 0,0 0 0 15,0 0 0-15,0 0 0 0,0 0 0 0,0 0 0 0,0 0 0 0,0 0 0 16,0 0 0-16,0 0 0 0,0 0 0 0,-6 0 0 0,6 0 0 0,-4 0 0 15,4 0 0-15,-1 0 0 0,-5 0 0 0,2 0 0 0,3 0 0 16,-6 0 0-16,1 0 0 0,1 0 0 0,-1 0 0 0,1-4 0 0,-5 4 0 0,3 0 0 16,0-3 0-16,2 3 0 0,-5 0 0 0,2 0 0 0,1-4 0 0,-3 4 0 15,5-3 0-15,-5 3 0 0,3 0 0 0,0 0 0 0,-1-4 0 0,1 4 0 16,0 0 0-16,3-4 0 0,-3 4 0 0,3 0 0 0,0 0 0 16,0-2 0-16,1 2 0 0,3 0 0 0,-4 0 0 0,4 0 0 0,-3 0 0 15,3 0 0-15,0 0 0 0,0 0 0 0,0 0 0 0,0 0 0 0,0 0 0 16,0 0 0-16,0 0 0 0,0 0 0 0,-1-5 0 0,1 5 0 0,0 0 0 15,0 0 0-15,0 0 0 0,0 0 0 0,0 0 0 0,0 0 0 0,0 0 0 16,0 0 0-16,0 0 0 0,0 0 0 0,0 0 0 0,0 5 0 0,4-3 0 16,-3-2 0-16,5 4 0 0,-5 0 0 0,6-1 0 0,-3 1 0 0,2-1 0 15,-1 1 0-15,1-1 0 0,-1 1 0 0,2 0 0 0,0 3 0 0,3-5 0 16,-5 2 0-16,2 0 0 0,3-1 0 0,-5 1 0 0,2-1 0 0,0 1 0 16,3-1 0-16,-5 1 0 0,2 0 0 0,0-1 0 0,0 1 0 0,-3-2 0 15,6 2 0-15,-6 0 0 0,0-1 0 0,6 1 0 0,-9-1 0 0,6 1 0 16,-3-1 0-16,0-3 0 0,2 8 0 0,-5-8 0 0,4 3 0 0,-3 1 0 15,2-4 0-15,-4 2 0 0,0-2 0 0,6 0 0 0,-6 0 0 0,1 4 0 16,-1-4 0-16,0 0 0 0,0 0 0 0,0 0 0 0,0 0 0 16,0 0 0-16,0 0 0 0,0 0 0 0,0 0 0 0,3 0 0 0,-2-4 0 15,-1 4 0-15,0-2 0 0,3-5 0 0,0 3 0 0,-3-3 0 0,0 3 0 16,1-3 0-16,-1 0 0 0,3 1 0 0,-2-1 0 0,-1-4 0 0,0 4 0 16,3-4 0-16,-3 5 0 0,3-5 0 0,-2 0 0 0,-1 1 0 0,3 0 0 15,-1-4 0-15,0 3 0 0,-2-4 0 0,3 6 0 0,-2-2 0 0,-1 0 0 16,3-3 0-16,-1 4 0 0,-2-1 0 0,2 4 0 0,-2-3 0 0,3 2 0 15,-2-1 0-15,-1 1 0 0,0 5 0 0,3-4 0 0,-1 0 0 0,-2 3 0 16,0 0 0-16,0 4 0 0,0-2 0 0,0 2 0 0,0 0 0 0,0 0 0 16,0 0 0-16,0 0 0 0,0 0 0 0,0 0 0 0,0 0 0 0,0 0-63 15,-2 0-301-15,2 0-38 0,0 0-116 0,-4 0-144 0,-1 2-50 0,0 2 0 16,1 3 28-16,2-3 37 0,-3 3 45 0,-2-4 45 0,3 5 50 0,-3-1 52 16,3-5 57-16,-3 6 59 0,-1-8 65 0,1 3 70 0</inkml:trace>
  <inkml:trace contextRef="#ctx0" brushRef="#br0" timeOffset="95823.9">16245 9229 19 0,'0'-4'92'0,"0"4"42"0,0 0 35 15,0-3 29-15,0-1 27 0,0 4 27 0,0-4 29 0,0 4 25 0,0-3 27 16,0 3 24-16,-1-4 24 0,1 4-33 0,-3-3-66 0,3 3-45 0,-2-4-32 16,2 1-23-16,0 3-16 0,-2-4-11 0,-1 4-12 0,3 0-11 0,-1-4-13 15,-2 2-13-15,3 2-9 0,-2 0-8 0,-3 0-6 0,5 0-6 0,-1 0-6 16,-4-5-3-16,5 5-2 0,-5 5-3 0,3-5-4 0,-3 0 1 0,-1 2-3 15,1 2-1-15,1 0 0 0,-3-1-1 0,3 1 0 0,-3 3-1 0,0-4-3 16,2 5 1-16,-5-1-4 0,3-1 0 0,-1 1-1 0,-2 4-2 0,2 0-2 16,-2-4-3-16,-1 3-3 0,0 4-4 0,0-3-3 0,0-2-1 0,0 2-4 15,0 3-2-15,0 1-4 0,-3-2 1 0,3 5-3 0,-1-4 2 0,-2 3-2 0,0 1 2 16,2-1 0-16,-2 1 4 0,0 2 0 0,2 2 2 0,-2-4-2 16,0 6 1-16,2-3-1 0,-2 0-3 0,0 4 0 0,2-1-4 0,-1 0-1 0,2 1-1 15,0-5-3-15,0 5 0 0,0 3-1 0,3 1-1 0,-2-5-5 16,4 3 1-16,-3-1 1 0,2 1 2 0,1-2-1 0,1 3 3 0,4-4 0 0,-4 1 4 15,3-1 2-15,2-2-2 0,0 2 2 0,2-3-2 0,3-4 2 0,-4 4 0 16,4-4-1-16,1 1 3 0,1-3 0 0,2-2 2 0,0-2 1 0,2 3 3 16,0-3 0-16,3-4 0 0,-2-1 1 0,5 1 0 0,1-3 0 0,-2-1 2 15,2-3-2-15,3 0-1 0,-2-3 2 0,2-1-4 0,1-3 1 0,0 1-5 16,0-8 0-16,0 3-5 0,2-4-2 0,-1-1-1 0,-1-2-2 0,3-6-1 16,0 2-1-16,0-2 0 0,-2-5-1 0,2 2-1 0,-3-4-3 0,3-4 0 15,-3-1-1-15,0 1 0 0,3-3 0 0,-3-1 0 0,0 1 2 0,-2-4-2 16,0 4 1-16,-3-4 0 0,-1 2 2 0,2 2 1 0,-5-4 2 0,-2 4 2 15,-1 3 7-15,-2 0 1 0,-1 0 9 0,-3 3-1 0,-1 1 4 0,-3 0 3 16,-3 2 2-16,1 5 4 0,-3 0 3 0,1-1 2 0,-3 3 1 0,-1 2 1 16,-2 2 1-16,-1 1-3 0,0 3 0 0,3-1-5 0,-6 6-3 0,1-2-4 15,0 0-7-15,-1 4-2 0,-1 1-4 0,-1-1-8 0,-2 7-7 16,1-4-2-16,-1 4-6 0,0 0-8 0,-2 4-10 0,2-1-7 0,-1 3-10 16,-2 2-11-16,3-1-8 0,1 3-9 0,-3-2-14 0,2 5-14 0,0-2-17 0,3 3-19 15,0-3-17-15,1 2-18 0,0 1-21 0,2 1-26 0,1-2-29 16,0 1-36-16,-2 1-44 0,2-2-92 0,3 1-115 0,1 1-38 0,0 2-3 0,3-3 20 15,1-3 29-15,-1 2 32 0,3-2 37 0,1 3 41 0,0-3 41 0,0-4 48 16,0 3 52-16,-3-3 59 0,0-4 64 0</inkml:trace>
  <inkml:trace contextRef="#ctx0" brushRef="#br0" timeOffset="98373.14">16406 9189 39 0,'2'0'192'0,"-2"0"85"0,0 0 58 0,-2 8 44 0,-1-5 39 16,1 1 37-16,-2 3 33 0,-1-4 30 0,1 5 30 0,-3-1 27 0,3 3 27 15,-5 0 23-15,2 5-121 0,0-2-210 0,-1 1-103 0,-1 8-48 0,-2-5-23 16,-1 8-8-16,-3-1-11 0,1 1-8 0,-1 6-8 0,-3 0-7 0,3 4-6 16,-5 1-4-16,0 2-4 0,-2 1-7 0,0 3-2 0,0 0-4 0,-2-1-7 0,-2 5-3 15,4 0-5-15,-3 3-7 0,2-4-3 0,-2 1-3 0,3-2-5 16,0 3-4-16,-2-5-9 0,5 0-7 0,1-4-11 0,0 1-9 0,4-8-10 0,-1 0-8 15,4-2-7-15,3-9-10 0,-2 2-12 0,3-6-10 0,2-1-15 16,-1-1-13-16,5-3-19 0,-2-5-17 0,1-2-21 0,2-4-21 0,0 0-23 16,0 0-23-16,0-4-45 0,-2-2-54 0,2-5-85 0,0 0-95 0,2-3-31 0,-2 1-1 15,5-5 19-15,-4 0 26 0,5-6 31 0,-6 2 37 0,4 2 41 0,-3-4 41 16,5 2 48-16,-6-3 48 0,1 5 60 0,-1-4 67 0</inkml:trace>
  <inkml:trace contextRef="#ctx0" brushRef="#br0" timeOffset="98665.2">15679 9785 3 0,'-2'-14'126'0,"-3"3"103"16,-1-2 73-16,1 2 56 0,-1-3 48 0,-1 4 41 0,0-1 37 0,-2 4 33 16,3-4 30-16,-1 4 25 0,3 0 25 0,-1 3 21 0,3 2-85 0,2 2-145 15,0 0-110-15,0 0-88 0,4 0-46 0,1 0-21 0,4 2-14 0,2 2-11 16,0-1-10-16,4 5-5 0,5 2-2 0,3-2 0 0,-1 1 0 0,4 2 0 16,3 3 3-16,3 1 2 0,1 2-2 0,3-3-4 0,-2 4-7 0,5-5-6 15,1 5-4-15,0-1-9 0,0 1-18 0,0 0-36 0,3-5 0 0,-4 5 0 16,1-4 0-16,0 0 0 0,0 0 0 0,-2-3 0 0,0 2 0 0,-3-2 0 15,-2-4 0-15,1 4 0 0,-5-4 0 0,0-1 0 0,-3-3 0 16,-1 5 0-16,-3-5 0 0,-3 1 0 0,2 3 0 0,-6-3 0 0,0-4 0 16,-1 7 0-16,-3-7 0 0,0 7 0 0,-4-7 0 0,0 2 0 0,-3 2 0 0,0 0 0 15,-1-1 0-15,0 1 0 0,-2-4 0 0,-1 0 0 0,0 7-36 16,-1-4-61-16,-2 1-26 0,0 0-26 0,2-4-32 0,-2 2-36 0,-1 3-40 16,0-3-50-16,-6-2-120 0,6 4-151 0,-3 0-56 0,0-4-10 0,0 3 13 15,2-3 24-15,-5 0 35 0,3 0 38 0,2-3 46 0,-5-1 49 0,2 0 51 0,-2-3 56 16,-1 1 65-16,3-5 69 0</inkml:trace>
  <inkml:trace contextRef="#ctx0" brushRef="#br0" timeOffset="99881.48">15461 7713 51 0,'0'-8'136'0,"3"1"53"0,-3 1 40 0,0-1 34 0,0 0 32 0,0 0 28 16,-3 0 30-16,3-1 26 0,-2 2 24 0,2 3 21 0,0-5 22 0,0 5-49 15,0-4-93-15,0 0-66 0,0 3-48 0,0 0-28 0,0 2-18 0,0-5-8 16,0 7-4-16,0-4-6 0,0 0-5 0,0 4-7 0,0 0-6 0,0-3-4 16,0 3-4-16,0 0-4 0,0 0-1 0,0 0-2 0,0 0-1 0,0 3-1 15,0 5-1-15,0-1-3 0,-5 6-4 0,5 1-4 0,-4 1-4 0,2 5-3 16,-3 4 0-16,1 5 2 0,0-1 1 0,-1 6 1 0,-4 2-3 0,2 3 0 16,-1 3-3-16,-3-1-4 0,0 9-4 0,0-5-5 0,0 1 1 0,-3 3-6 15,0 3 0-15,2-3-3 0,1 0-3 0,-6-4-4 0,6 4-6 0,-1-3-3 16,-1 0-5-16,2-8-3 0,0 4-8 0,0-4-2 0,0-3-4 0,4-4-5 15,2 1-3-15,-5-4-9 0,6-3-9 0,0-4-12 0,-2 0-11 0,5-4-11 16,-2 1-15-16,3-7-18 0,0-2-19 0,0-1-22 0,0-1-18 0,0 0-19 16,0-7-25-16,0 0-29 0,0 0-34 0,0-7-39 0,-1 0-45 0,1-3-94 15,-6-4-110-15,6-1-37 0,-1 1-1 0,-3-3 20 0,-2-1 29 0,2 1 34 16,-3-4 38-16,3 4 39 0,-3-1 42 0,0 0 48 0,-4 1 51 0,3-1 61 0,-6 5 64 16</inkml:trace>
  <inkml:trace contextRef="#ctx0" brushRef="#br0" timeOffset="100177.54">14848 8241 24 0,'4'-11'173'0,"-4"4"94"0,0 1 71 0,0-5 55 16,0 8 45-16,-2-4 37 0,0 0 31 0,0 3 26 0,-3-2 27 15,3 6 27-15,2 0 26 0,0 0 30 0,2-4-108 0,3 4-181 0,1 4-106 0,1-4-67 16,2 6-37-16,4-2-16 0,3 3-8 0,-1 0-4 0,5 0 1 0,3 4 5 16,3-5 2-16,0 5-2 0,3-1-4 0,4 1-3 0,2 0-5 15,-1-1-102-15,2 0-7 0,4 1 0 0,-1 0 0 0,-2-5 0 0,3 5 0 16,0-4 0-16,0 0 0 0,-2 4 0 0,0-5 0 0,-3-2 0 0,1 3 0 15,-1-4 0-15,-4 1 0 0,1-1 0 0,-6 5 0 0,0-5 0 0,-1 1 0 16,-3-4 0-16,-1 2 0 0,-3-2 0 0,-3 4 0 0,-3-4 0 0,1 3 0 16,-2-3 0-16,-6 0 0 0,2 0 0 0,-3 0 0 0,-1 0 0 0,-3 0 0 15,0 0 0-15,0 0 0 0,0 0 0 0,0 0 0 0,0-3 0 0,0-3 0 16,-3 2 0-16,-1-3 0 0,0 0 0 0,0 0 0 0,0 0 0 0,-6-1 0 16,3 2 0-16,0-5-252 0,2 4-88 0,-5 0-92 0,2 0-110 0,-3 1-79 15,1-1-54-15,-1-1-7 0,0 1 18 0,-2 4 33 0,0-4 36 0,-1-1 43 16,-1 6 49-16,-1 2 51 0,1-7 57 0,-1 7 62 0,1-7 66 0,-1 3 92 15,3 0 96-15</inkml:trace>
  <inkml:trace contextRef="#ctx0" brushRef="#br0" timeOffset="100841.1">15483 8823 22 0,'0'0'165'16,"0"0"85"-16,0 0 61 0,0 0 48 0,0-4 37 0,-2 0 28 0,2 1 31 0,0-4 31 15,0 3 30-15,2 0 28 0,1 1 31 0,1-1 23 0,3 2-103 16,1-2-177-16,2 1-100 0,1-1-55 0,2 0-28 0,0 1-12 0,5 3-5 0,-2-4-1 16,4 4-6-16,0 0-8 0,-1 0-7 0,4 0-11 0,-1 4-9 0,0-4-6 15,1 0-8-15,0 3-4 0,0 1-4 0,0-4-7 0,-1 4-6 0,-3-4-7 16,2 0-4-16,-2 3-5 0,-2 1-4 0,-1-4-3 0,-2 2-4 0,0 2-5 16,-2-4 0-16,1 3-4 0,-8 1-4 0,5 0-4 0,-3-4-10 0,-2 3-7 15,1 1-8-15,-5-4-11 0,5 3-10 0,-6-3-12 0,0 4-12 0,0-4-16 16,0 0-22-16,0 0-24 0,-6 4-31 0,5-4-30 0,-5 0-32 0,2 0-30 15,-3 0-66-15,2 0-77 0,-5 0-77 0,3-4-67 0,0 4-21 0,-1-4 7 16,0 1 22-16,-2 3 30 0,2-4 38 0,-2 1 42 0,2-1 47 0,-2 0 48 16,3 1 50-16,2-1 50 0,-5 2 71 0,3-5 76 0</inkml:trace>
  <inkml:trace contextRef="#ctx0" brushRef="#br0" timeOffset="101098.03">15837 8381 17 0,'0'-3'158'16,"-3"-4"90"-16,2 3 65 0,-2 1 47 0,-1 3 38 0,-2 0 31 0,2 0 30 16,-3 0 34-16,2 0 32 0,-1 7 30 0,1-4 29 0,-2 4 29 0,0 1-101 15,3 1-170-15,-6 2-102 0,3 3-67 0,1 1-30 0,0 2-18 0,-1 1-5 16,0 2-1-16,-1 1-9 0,1 0-8 0,-3 4-12 0,4-1-11 0,0 1-6 16,-4 3-11-16,4-1-6 0,-1 2-9 0,1-1-5 0,-1 3-7 0,0-2-6 15,0-2-7-15,3 2-6 0,0-2-5 0,-1 5-13 0,3-7-8 0,0 2-14 16,0-3-15-16,2 2-13 0,0-2-18 0,0-7-19 0,0 4-19 0,0-3-16 15,2 0-20-15,-2-5-25 0,2 1-32 0,-2 1-31 0,2-6-36 0,-2-1-108 16,0 2-139-16,2-2-56 0,-2-1-9 0,0-5 10 0,0-2 26 0,0 7 30 0,0-7 35 16,-4 0 38-16,4 0 39 0,-4 0 46 0,-3 0 50 0,3-2 57 0,-3-5 61 15</inkml:trace>
  <inkml:trace contextRef="#ctx0" brushRef="#br0" timeOffset="101695.6">15663 9180 23 0,'3'0'168'0,"-3"0"89"0,0 0 68 0,0 0 51 0,0 0 40 0,0 0 32 16,0 0 32-16,0 0 29 0,0 0 30 0,0 0 30 0,0 0 26 0,2 0 26 15,4 0-108-15,1 0-181 0,2 0-104 0,2 0-63 0,0 0-35 0,1 0-19 16,0 0-7-16,4 0-2 0,0 0-4 0,-1 2-8 0,0-2-10 0,3 5-9 16,-1-5-7-16,-2 2-9 0,0-2-7 0,0 4-7 0,2 0-7 0,-5-1-6 15,5 1-6-15,-5-4-5 0,-1 7-8 0,6-4-3 0,-6 1-7 0,1 0-6 16,-1-1-5-16,2 1-9 0,-2-2-4 0,0 2-7 0,0 0-12 0,-3-1-9 16,3 1-12-16,-1-1-15 0,-2 1-14 0,2-4-13 0,-5 0-17 0,2 3-19 15,0-3-24-15,3 0-24 0,-6-3-24 0,0 3-26 0,0 0-46 0,0-4-61 16,2 1-77-16,-5-4-85 0,2 3-25 0,-3 0 2 0,2-2 20 0,-4-1 24 0,-1 0 35 15,2-4 35-15,-2 4 43 0,-4-4 43 0,3 2 47 0,-3-2 47 0,3 0 61 16,-3 0 68-16</inkml:trace>
  <inkml:trace contextRef="#ctx0" brushRef="#br0" timeOffset="101905.65">16022 8872 53 0,'0'0'222'0,"-3"-4"93"0,3 4 64 0,-7 4 46 0,3-4 38 15,-3 3 35-15,0 1 32 0,0 2 31 0,2-2 29 0,-2 3 27 0,3 3 27 16,-3 5 21-16,0-6-142 0,3 9-234 0,-6-3-119 0,3 2-63 0,0 4-26 0,2-4-12 16,-2 4-7-16,0 0-10 0,0 0-10 0,3 3-11 0,-3 2-14 15,0-6-18-15,6 2-20 0,-5-2-22 0,2 1-28 0,3 0-23 0,-5-3-38 0,6 0-40 16,-4-5-54-16,-3 1-61 0,0 1-111 0,3-6-135 0,4-1-57 16,-1 2-14-16,-2-2 9 0,0-1 22 0,2-5 32 0,1-2 36 0,0 0 42 0,0 0 46 15,-3-2 53-15,-4-5 57 0,3-4 68 0,-3 4 70 0</inkml:trace>
  <inkml:trace contextRef="#ctx0" brushRef="#br0" timeOffset="102248.72">15315 8529 31 0,'-3'0'180'0,"3"0"79"16,-4 0 59-16,4 0 46 0,-4-4 37 0,4 4 32 0,0 0 31 0,-3 4 31 16,3-4 30-16,0 0 28 0,0 0 25 0,0 0 26 0,4 2-113 0,2 2-194 15,-1-4-95-15,2 0-46 0,3 4-24 0,-2-1-16 0,3 1-10 0,3-1-5 16,0 1-7-16,-2-1-12 0,4 1-8 0,-3 0-11 0,5 3-6 0,-3-5-9 15,3 5-10-15,-2-3-9 0,1 3-13 0,1-3-12 0,-2 3-17 0,2-3-18 16,-1-1-18-16,-1 1-21 0,0 3-23 0,-1-7-23 0,1 2-34 0,-1-2-35 16,-1 4-42-16,-1-4-44 0,-2 0-109 0,2 0-136 0,1 0-55 0,-6 0-11 15,2 0 12-15,-4 0 23 0,0-4 34 0,-3 4 35 0,-3 0 40 0,2-2 42 0,-2-5 50 16,-5 3 52-16,4-3 58 0,-4 0 63 0</inkml:trace>
  <inkml:trace contextRef="#ctx0" brushRef="#br0" timeOffset="102443.77">15581 8290 44 0,'2'4'202'0,"-2"-1"86"0,-2 5 63 0,2-1 48 0,-4-1 39 15,-3 1 33-15,5 4 31 0,-3 0 31 0,-1 2 28 0,1-2 26 0,-1 7 24 16,-1-2 23-16,0 2-133 0,1 4-219 0,-1-2-112 0,3 2-55 0,-3 2-30 16,0 0-18-16,3-3-16 0,0 0-13 0,-1 4-22 0,3-5-25 0,-1 2-26 15,1-2-27-15,2-2-32 0,0 4-37 0,2-5-39 0,-2 1-45 0,0-2-119 16,3 2-154-16,1-3-69 0,-1 2-23 0,-2-3 4 0,4-3 19 0,-5 2 26 15,2-2 34-15,-2-4 38 0,0 4 41 0,0-4 48 0,0-1 50 0,-2-2 59 0,-3-1 64 16</inkml:trace>
  <inkml:trace contextRef="#ctx0" brushRef="#br0" timeOffset="104471.04">15833 8679 4 0,'1'3'129'0,"-1"-3"95"0,0 0 64 0,0 0 47 0,0 0 34 0,0 0 26 16,0 0 26-16,0-3 22 0,-1-4 23 0,-2 3 26 0,0-2 26 0,3-1 25 16,3 0-79-16,0-4-139 0,-3 0-97 0,1-2-77 0,3-5-35 0,2 0-12 15,-1-6-3-15,2 0 5 0,3-5 0 0,-2-2 2 0,3-4-4 0,6-3-4 16,-5-2-8-16,3-4-8 0,6-5-9 0,0 0-11 0,1-4-7 0,1-7-5 15,5 1-8-15,1-4-8 0,1-1-5 0,2-5-7 0,1 3-4 0,0-9-8 16,5 9-5-16,-3-8-8 0,1 5-8 0,2-1-6 0,-3 3-9 0,1 1-5 16,-3-1-4-16,1 5-2 0,-4 2-3 0,-1 3 1 0,-1 6 4 0,-5-2-1 15,2 4 3-15,-4 3 4 0,-5 4 7 0,1 4 5 0,-5 3 8 0,2-1 8 16,-6 9 8-16,5-1 8 0,-8 3 5 0,2 5 3 0,-3-2 6 0,2 5 5 16,-5 3 2-16,2 0 1 0,0 4 0 0,-2-1 0 0,-1 4-3 0,0 0-3 15,0 0-4-15,0-1-4 0,0 6-6 0,0-5-9 0,-1 3-12 0,1 1-12 16,0 3-19-16,-6-4-21 0,6 4-24 0,0 0-27 0,-4 0-27 0,0 0-29 15,0 0-31-15,-2 4-34 0,1 3-69 0,-2-5-86 0,0 5-85 0,-3 4-77 16,5 0-23-16,-5 0 3 0,2-2 22 0,-3 9 32 0,0-3 37 0,0-2 42 0,-2 5 42 16,-2 0 45-16,4-1 50 0,-3 1 51 0,-1 2 73 0,2-2 75 0</inkml:trace>
  <inkml:trace contextRef="#ctx0" brushRef="#br0" timeOffset="104870.13">15913 8150 30 0,'5'-13'177'0,"1"-2"77"0,-5 5 54 0,3-5 38 16,-1 6 29-16,1 2 25 0,-4-4 24 0,3 7 24 0,-3 4 26 0,0-3 28 0,0 3 25 16,0 0 27-16,0 0-113 0,0 0-188 0,0 0-92 0,0 0-40 0,3 7-18 15,-3 0-2-15,0-3 0 0,0 5 4 0,0 2-1 0,0 3-1 0,0 1-7 16,0-2-9-16,0 5-8 0,1-4-8 0,-1 3-7 0,3 5-4 0,-2-6-8 16,-1 2-3-16,6 4-5 0,-5-5-5 0,2 1-2 0,1-1-3 0,0 0-4 15,2 0-1-15,-2-2-3 0,3 3-4 0,-2-5 0 0,2-2-4 0,0 3-2 16,3-3-2-16,-5-4-3 0,5 3 1 0,-2-3-3 0,2 0 0 0,1-3-4 15,-3-4 0-15,6 3-5 0,0-3-7 0,-3-3-5 0,1-1-14 0,2-3-13 16,1 0-14-16,2-3-19 0,-2-4-20 0,0-1-28 0,5-3-35 0,-4-2-53 16,-1-2-61-16,1-2-118 0,0-1-135 0,1 1-57 0,1-3-14 0,-3-2 10 15,1 1 20-15,-1 1 30 0,-3-2 36 0,1-2 36 0,-2 0 43 0,0-2 50 16,-6 2 55-16,1 0 66 0,-4-8 75 0</inkml:trace>
  <inkml:trace contextRef="#ctx0" brushRef="#br0" timeOffset="105541.28">16912 5858 4 0,'0'-11'123'0,"0"4"84"0,-1-3 57 0,1 2 44 15,-3-1 36-15,0 1 31 0,-1 1 31 0,0 0 28 0,1 4 27 0,-1-1 26 16,4 0 24-16,0 4-17 0,0 0-44 0,0 0-95 0,0 0-133 0,0 0-57 15,-3 8-25-15,3-5-12 0,0 4-5 0,0 0-8 0,0 8-3 0,3-5-5 16,-3 7-8-16,3 0-6 0,-2 8-7 0,2-4-6 0,0 8-4 0,-2-5-6 16,2 4-8-16,-2 3-8 0,2 1-10 0,0-5-8 0,1 6-7 0,0-2-13 15,-1-4-13-15,1 2-16 0,0-1-19 0,0 3-20 0,3-6-19 0,-3-1-20 16,3-3-19-16,0 4-26 0,2-8-27 0,-3 0-31 0,4 5-30 0,-2-11-68 16,-1 2-82-16,2-2-78 0,0-1-71 0,-1-2-16 0,2-1 9 0,-4-5 22 0,1 3 31 15,-1-5 31-15,-1 0 36 0,0 0 40 0,-1-5 46 0,-2 3 46 0,-2-5 50 16,2-1 68-16,-4-2 76 0</inkml:trace>
  <inkml:trace contextRef="#ctx0" brushRef="#br0" timeOffset="106084.11">17186 6121 34 0,'0'-7'185'0,"0"-1"82"0,0 1 57 0,0 4 42 16,-3-5 34-16,1 5 29 0,-2 3 26 0,4 0 24 0,-2 0 27 0,-3 0 24 15,0 0 23-15,3 3 22 0,-2 1-121 0,2 3-197 0,-1 0-102 0,1 1-47 16,0-1-24-16,0 2-10 0,2 6-5 0,-2-5-2 0,2 5-4 0,0-5-3 0,2 4-6 15,-2 0-8-15,2 0-5 0,2 0-8 0,1 0-4 0,-3-1-4 16,5-2-7-16,0 0-3 0,-3 0-5 0,3-4-4 0,-1 3-4 0,3-7-6 16,0 4-4-16,0-3-3 0,0-4-6 0,2 3-2 0,-2-6-3 0,-1 3-2 15,3-4-2-15,0 1-2 0,-1-4-1 0,-2-1 0 0,2 6 2 0,-2-9-1 16,-1 4 6-16,1-4 0 0,-2 0 6 0,0 4 1 0,-1-2 5 0,-4-2 4 0,5 4 3 16,-5-4 3-16,2 1 2 0,-3-1 4 0,0 1 0 0,-3-1 7 15,3 1 1-15,-1-1 4 0,-5-3 3 0,2 3 2 0,-3 2 2 0,3-6 2 0,-3 5 1 16,0-5 1-16,1 2 0 0,0-1 4 0,-1 3 0 0,0-2 3 0,0 2 2 15,0 0 1-15,1 0-1 0,1 2-1 0,1 1-2 0,-3 1-1 16,6 4-1-16,-2-4-2 0,1 3 2 0,0 0-2 0,-1 2-3 0,3 2-3 0,-1-5-4 16,1 5-5-16,0 0-5 0,0 0-5 0,0 0-3 0,0 0-5 0,0 0-1 15,0 0-4-15,0 0-1 0,0 0-5 0,0 0-1 0,0 0 0 0,0 0-1 16,0 0 0-16,0 0 2 0,0 0 2 0,0 0 1 0,4 5 1 0,-2-5 4 16,-2 0 0-16,5 0 4 0,-5 2 2 0,0-2 2 0,1 4 0 0,2 0 1 15,-1-4 4-15,-2 0-1 0,0 7 3 0,2-7 0 0,1 3 0 0,-3 1 3 16,0-4 1-16,1 3-1 0,-1 1 0 0,0 0 3 0,3 3-4 0,-3-7 3 15,2 2-2-15,-2 6 1 0,0-8-2 0,0 3-1 0,2 1-4 0,-2-4 2 16,0 3-3-16,0-3 1 0,3 4-2 0,-3-1 0 0,0-3-3 0,1 4 2 16,2 0 0-16,0-1-2 0,-2 1 2 0,2-2 0 0,-1-2 0 0,3 8 1 15,-4-5 0-15,4 1 1 0,0 3 1 0,-1-4-1 0,0 5 0 0,3-1 1 16,-3-1 0-16,6 1 0 0,-6 4-4 0,3-8 3 0,0 8-1 0,-2-5-2 16,1 1 0-16,-1 4-3 0,1-4-3 0,-1 0-4 0,2 1-6 0,-1 1-11 15,-2-1-9-15,3 2-14 0,-3-3-13 0,0 1-20 0,0 1-17 0,2-1-19 16,-1-1-20-16,1 0-29 0,-2 0-31 0,0 4-35 0,0-5-37 0,0-3-102 15,3 5-133-15,-1-1-51 0,-5-4-11 0,3 5 15 0,2-1 22 0,-5-5 32 16,3 3 35-16,-4-5 38 0,6 2 39 0,-6-2 47 0,0 0 50 0,0 0 54 16,1-2 60-16</inkml:trace>
  <inkml:trace contextRef="#ctx0" brushRef="#br0" timeOffset="106373.67">17623 5980 31 0,'0'-10'178'0,"0"3"81"16,-1-3 58-16,1 3 42 0,-6-4 38 0,2 4 33 0,3-4 33 0,-5 4 31 16,2 1 31-16,3-1 26 0,-5-1 29 0,2 1 26 0,0 0-114 0,0 4-193 0,-2-5-95 15,5 6-47-15,-3-2-23 0,1 1-12 0,0-1-8 0,2 0-9 16,-5 1-7-16,5 3-13 0,1 0-10 0,-3 0-8 0,3 0-12 0,0 0-8 0,-4 0-9 16,0 0-8-16,1 3-6 0,2 1-5 0,-2 0-1 0,0 3-5 15,-1-1 1-15,3 1-3 0,-2 4-1 0,0 0-1 0,2 2 2 0,1 1-3 0,-3 1 1 16,0 1-2-16,3-1 0 0,0 3 2 0,0-1-1 0,0 0-2 0,3 0-7 15,0 1-10-15,-2-3-10 0,5 1-14 0,-2-1-15 0,3-4-20 0,-2 3-16 16,5-4-20-16,-3 4-18 0,1-7-18 0,3 4-26 0,0-9-30 0,0 6-30 16,0-5-31-16,0 1-81 0,2-4-102 0,-2 0-62 0,1 0-42 0,-1-4 1 15,0 1 15-15,0-1 28 0,1 0 33 0,-1-2 34 0,1-1 39 0,-4 0 42 16,-1-4 46-16,0 0 50 0,-1 2 52 0,-4-2 78 0</inkml:trace>
  <inkml:trace contextRef="#ctx0" brushRef="#br0" timeOffset="106704.75">17793 5921 7 0,'0'-11'134'0,"-3"1"87"0,3-1 61 0,-4 4 47 0,1 0 41 15,-1-4 33-15,0 5 33 0,-3 3 34 0,3-5 32 0,-1 5 30 0,0-1 24 16,4 1 28-16,1 3-92 0,0 0-153 0,0 0-96 0,-3 3-66 0,1-3-32 16,0 4-19-16,2 3-13 0,-3-3-8 0,3 5-13 0,0-1-11 0,0 2-11 15,0 1-12-15,3 2-8 0,-1-2-6 0,-2 3-5 0,0 1-4 0,2-2-4 16,1-2-5-16,-2 3-8 0,4-1-4 0,-3-2-5 0,2 0-6 0,1 0-8 16,-3-2-8-16,5-1-8 0,-3-1-10 0,3 0-6 0,-3-4-7 0,3-3-5 15,0 4-5-15,0-4-2 0,-1-4-6 0,1 4-3 0,-1-7-3 0,1 4 0 16,0-8-1-16,2 5 4 0,-3-5 2 0,-1 0 7 0,1 1 7 0,1-4 5 15,-2 3 5-15,-3 1 5 0,2-5 3 0,1 6 10 0,-3 2 5 0,2-4 11 16,-4 4 9-16,5-1 5 0,-5 5 8 0,2-1 4 0,-2 4 6 0,2-2 4 16,-2 2 6-16,0 0 4 0,0 0 6 0,2 0 3 0,1 0 5 0,1 2 1 15,-2 2 2-15,1-1-5 0,-1 1-3 0,2 3-3 0,-2-3 1 0,1 3-6 16,1 0 0-16,-2-1-4 0,3 1-5 0,-3-3-5 0,3 3-7 0,-1 0-6 16,0 0-11-16,1-3-14 0,-1 3-13 0,1-3-14 0,-3-2-17 0,2 2-14 15,1 0-17-15,-1-4-17 0,0 3-22 0,1 1-19 0,0-4-26 0,-3 0-20 16,2 0-21-16,1 0-26 0,-1 0-23 0,0-4-61 0,1 4-76 0,0-3-48 15,-4 3-36-15,4 0 0 0,1-4 14 0,-3 0 25 0,1 4 32 0,0-2 35 0,2-2 36 16,-2 1 37-16,-2-5 39 0,3 1 42 0,-1 4 47 0,-2-4 65 0</inkml:trace>
  <inkml:trace contextRef="#ctx0" brushRef="#br0" timeOffset="107495.93">18134 5760 66 0,'0'-7'169'0,"0"3"65"0,0 1 48 15,-1-5 40-15,1 5 34 0,-6-1 32 0,5 2 31 0,-4-5 28 0,0 3 27 16,4 0 26-16,1 4 28 0,-6-3-53 0,6 3-98 0,0 0-85 0,0 0-85 16,0 0-44-16,0 0-25 0,0 0-14 0,0 0-9 0,-4 0-7 0,4 0-8 15,0 3-6-15,0 1-3 0,-1 3-8 0,1-3-9 0,0 2-9 0,0 1-7 16,0 4-6-16,1-4-1 0,-1 0-2 0,0 4-3 0,0-5-2 0,0 5-4 16,3-4-6-16,-2 0-6 0,-1 4-6 0,3-5-4 0,0 1-4 15,-3-3-4-15,1 3-2 0,-1-4-5 0,3 5-5 0,-1-8-6 0,-2 0-4 0,2 3-8 16,-2-3-4-16,0 0-5 0,4 0-6 0,2-3-6 0,-5 3-5 0,3-8-9 15,2 1-4-15,-5 0-8 0,3-4 0 0,2 2-2 0,-2-2 2 0,0 0 0 16,0 0 6-16,2-2 3 0,-2 2 4 0,0 1 3 0,0 2 5 0,0-1 9 16,2 2 7-16,-5-1 10 0,2 5 5 0,0-1 8 0,-3 1 4 0,0 3 7 15,0 0 6-15,1 0 5 0,-1 0 5 0,0 0 4 0,4 0 7 0,2 3 3 16,-5 1 3-16,2-1 1 0,-2 1 0 0,5 0 1 0,-5 3 0 0,3-5 1 16,-1 2-2-16,0 3-1 0,-2-3-4 0,5 3-4 0,-5-4-5 0,3 1-2 15,2 0-9-15,-5-1-7 0,3 1-9 0,2-4-10 0,-2 2-12 0,0 3-12 16,0-5-10-16,2 0-13 0,-2 0-13 0,3 0-14 0,-3 0-14 0,0-5-16 15,0 3-14-15,3-5-13 0,-3 3-9 0,2 0-11 0,-1 1 0 0,1-4-4 16,-1-1 2-16,1 1 2 0,1 1 5 0,-6-1 5 0,6 0 10 0,-3-4 11 16,0 4 14-16,2 1 16 0,-2-5 13 0,-1 4 18 0,-2-4 17 0,3 0 16 15,2 5 19-15,-6-5 18 0,1 4 16 0,2-3 17 0,-3 2 15 0,1 1 13 0,-1 1 12 16,0-1 11-16,-1 0 10 0,-2 0 9 0,3-1 7 0,-1 5 9 16,1-1 2-16,-6 2 6 0,6 2-4 0,0 0 0 0,-4-4-6 0,4 4-7 0,0 0-3 15,0 0-5-15,-1 0-4 0,-2 4-6 0,0-2-3 0,2 2-5 16,1-1-7-16,0 5-6 0,-3-1-7 0,0-4-5 0,3 5-7 0,0 1-1 0,0-2-1 15,0 1-3-15,3-1-4 0,-3 3-2 0,3-2-4 0,-3-1-2 0,1-1-6 16,-1 5-4-16,3-4-2 0,0-4-4 0,-2 5-3 0,-1-5-6 0,4 3-4 16,-4-2-8-16,6-1-7 0,-5-3-7 0,3 4-4 0,-4-4-7 0,6-4-4 15,-1 4-5-15,1 0-5 0,-2-3-3 0,0-1-3 0,0 2 0 0,2-5 0 16,-1 3 0-16,1 0 2 0,-5 1 5 0,4-4 2 0,0 3 1 0,-1 1 4 16,0-1 3-16,-1 0 4 0,1 4 7 0,0-2 3 0,-1 2 9 0,1 0 4 15,0 0 7-15,1 2 2 0,-3-2 6 0,5 4 4 0,-3-4 4 0,0 4 8 16,3-1 4-16,-3 1 3 0,3-1 6 0,-2 1 2 0,0-1 1 0,-1 1 1 15,0-4-2-15,3 4-2 0,-3-4-3 0,1 0-5 0,-1 0-9 0,3 0-13 16,-2 0-16-16,1-4-21 0,0 0-26 0,-1-3-29 0,2 4-33 0,-3-8-41 16,3 5-40-16,-3-1-108 0,3-1-135 0,-5-2-63 0,3-1-17 0,-1 5 1 15,-2-1 14-15,1-4 26 0,-1 4 29 0,-2 0 35 0,-2-1 43 0,-1 5 43 16,1-1 50-16,-2 2 53 0,-1-5 58 0</inkml:trace>
  <inkml:trace contextRef="#ctx0" brushRef="#br0" timeOffset="107956.35">17306 6047 23 0,'4'-8'162'0,"-2"2"75"0,0-1 53 0,-2 0 39 0,3 0 31 0,-2 0 28 0,-1-1 26 16,0 8 24-16,-1 0 23 0,1-2 22 0,-3-5 20 0,1 3 20 15,2 0-109-15,-2 1-179 0,-1-1-91 0,2 4-43 0,-4-3-22 0,0 3-11 16,1 0-8-16,0 0-6 0,0 3-7 0,-2-3-9 0,0 7-4 0,1-3-9 0,-1 0-6 16,0 3-3-16,-1-1-7 0,0 1-5 0,0 4-6 0,1-4-7 0,-1 4-9 15,1-1-12-15,-1 0-14 0,0 1-18 0,3 0-17 0,-1 2-21 0,1-2-21 16,2 0-20-16,-1-4-40 0,3 2-48 0,0-1-89 0,3-1-107 0,-1 0-42 15,2 0-10-15,1-3 8 0,1 3 23 0,-1-5 26 0,2-2 32 0,-1 4 34 16,1-4 37-16,2 0 37 0,-1 0 41 0,2 0 52 0,-4-4 61 0</inkml:trace>
  <inkml:trace contextRef="#ctx0" brushRef="#br0" timeOffset="108702.52">18505 5581 14 0,'0'-10'142'15,"0"-1"75"-15,0 5 51 0,0-5 41 0,0 4 33 0,0-4 29 0,0 4 27 16,0 1 26-16,0-1 24 0,0-1 24 0,0 5 24 0,0-1 23 0,0 4-96 16,0-3-162-16,0 3-83 0,3-4-42 0,-3 4-21 0,0 0-10 0,0 0-6 15,4 0-5-15,0 4-4 0,-1-4-5 0,1 7-3 0,1-4-4 0,-3 1-5 16,2 3-6-16,1-1-1 0,-3 1-3 0,2 1-5 0,1-1-1 0,-3 0-3 16,1 0-5-16,1-1 1 0,-2 1-2 0,0 1-2 0,1-1-2 0,-1-4-3 15,0 5-1-15,-2-1-2 0,3-5-2 0,-2 3 1 0,-1-3-4 0,3 6 1 16,-3-8 0-16,2 3-1 0,-2-3 0 0,0 4-2 0,0-4 4 0,0 0-3 15,0 0 4-15,0 0 1 0,0 0 1 0,0 0-3 0,0 0 1 0,0 0-4 16,2-4-2-16,-2-3-4 0,0 3-4 0,3-3-2 0,-2-2-5 0,-1 1-2 0,3-2-4 16,-1-5-5-16,0 2-7 0,3-1-3 0,-1-1-3 0,3 2-2 15,-3-1-2-15,3-3 0 0,0 2 0 0,2 5 2 0,-3-5-2 0,3 6 0 16,0-2 1-16,0 4-1 0,0-4-1 0,0 4 2 0,-1 1 0 0,1 2-4 0,0 1 2 16,0-5-4-16,0 8-3 0,0-3-8 0,0 3-8 0,2 0-6 15,-2 0-14-15,-1 3-11 0,3-3-15 0,-1 4-18 0,-3 3-14 0,1-3-23 0,-1 2-28 16,0-3-34-16,-1 5-43 0,0-1-113 0,1 0-144 0,-2 4-57 0,0-4-16 15,-1 3 11-15,0 0 19 0,-1-3 30 0,-2 4 31 0,-1-1 38 0,0 1 37 16,0-4 46-16,-1 4 48 0,-2-4 58 0,1-1 66 0</inkml:trace>
  <inkml:trace contextRef="#ctx0" brushRef="#br0" timeOffset="109981.88">15293 7986 102 0,'0'0'202'0,"0"0"66"0,-3 0 48 16,3 0 37-16,-3 0 30 0,-2 0 31 0,-1 0 29 0,2-4 28 16,0 1 30-16,0-1 24 0,1 1 23 0,-1-1-69 0,0-2-128 0,1-1-99 0,0-1-83 15,-1-2-42-15,4-1-17 0,-1 0-9 0,1-2-5 0,0-5-8 16,1-2-11-16,-1 2-12 0,4-6-10 0,2-5-6 0,-2 1-7 0,0-3-5 15,6-5-6-15,-5 2-3 0,5-8-8 0,-2 0-3 0,3-4-5 0,0-3-1 0,0 1-4 16,2-5-1-16,-1-3-1 0,-1-4-2 0,6-2-4 0,-5-2-1 16,4 2-3-16,-3-9-1 0,5 1-1 0,-3 1-2 0,6-5-2 0,-2 0 0 0,-1 0-3 15,4 1 0-15,1 0-2 0,-1 2 1 0,2 2 2 0,1 5 0 0,-3 2 3 16,2 2 1-16,-2 5 1 0,1 6 0 0,-1-1 0 0,-5 8 1 0,1 1 0 16,0 6 4-16,-4 3-1 0,-2 4 2 0,-2 4-1 0,-2-1-1 0,-1 8 1 15,3 3-3-15,-9-1-6 0,3 1-4 0,-1 8-6 0,-3-1-5 0,3-1-9 16,-3 5-8-16,0 3-10 0,-3-7-14 0,3 7-12 0,0 0-18 0,0 0-16 15,-3-4-17-15,3 4-19 0,0 0-17 0,-4 0-13 0,3 4-23 0,-5-4-29 16,2 3-64-16,3 1-84 0,-5-1-46 0,2 5-28 0,3-5 0 0,-6 3 17 16,1 1 24-16,2 1 30 0,-3-1 31 0,3 0 33 0,-3 4 35 0,3-4 34 0,-3-1 43 15,3 1 49-15,-3 0 68 0</inkml:trace>
  <inkml:trace contextRef="#ctx0" brushRef="#br0" timeOffset="111661.16">16131 9907 33 0,'0'7'180'0,"-3"-3"78"0,0 0 53 0,-1-1 40 0,3 1 29 16,-6-2 25-16,1 2 18 0,2 0 13 0,3-1 15 0,-5 1 11 0,6-4 14 15,0 0 13-15,0 0-119 0,0 0-197 0,0-7-93 0,6 3-41 0,-5-6-20 16,6-1-8-16,3-3 4 0,-5 1 3 0,6-9 12 0,1 1 10 0,1-3 11 16,2-4 11-16,3-4 6 0,3 1 5 0,3-4 1 0,-2-3 0 0,5-1 0 15,2-3-3-15,2-1-3 0,2-1-3 0,3-2-2 0,-1-3-7 0,3 4-6 16,-1-5-10-16,3-2-5 0,0 3-10 0,0-1-5 0,0 1-8 0,0-2-4 16,0 2-7-16,0-1 5 0,0 1 9 0,3 0 14 0,0 0 13 0,3 0 11 15,0 1 7-15,6-1 0 0,-1 0 1 0,2-4-1 0,5 4-4 0,-1-8-3 16,1 6-7-16,3-2-3 0,-2 0-3 0,-1 4-11 0,-3-3-17 0,2 6-20 15,-5 0-23-15,0 8-15 0,-6 0-14 0,-1 6-9 0,-3 5-6 0,-2-2-7 16,-4 9-7-16,-3 2 0 0,-4 0 5 0,-2 8 5 0,-8-1 4 0,2 4 6 16,-6 0 4-16,-1 4 2 0,-3-1 3 0,-3 4 5 0,-1-4 5 0,-3 4 4 15,0 4 4-15,-4-4 2 0,3 0 4 0,-3 0-7 0,0 4-11 0,-3 3-19 16,3-4-21-16,-4 1-19 0,4 3-22 0,-1-3-30 0,-5 3-37 0,2-5-91 16,3 2-113-16,-5 3-48 0,5-3-11 0,-4 3 6 0,-1-4 16 0,0 1 24 15,1 0 29-15,-5-1 33 0,3 1 35 0,1-2 37 0,-3 3 41 0,1-5 47 0,1 0 58 16</inkml:trace>
  <inkml:trace contextRef="#ctx0" brushRef="#br0" timeOffset="112229.87">18450 7412 24 0,'-2'-7'164'16,"2"-3"78"-16,0-1 54 0,0 4 43 0,-2-4 34 0,-2 0 29 0,4 2 25 15,0-2 22-15,1 4 24 0,-2 0 18 0,1-1 21 0,-3 5 20 0,0-1-106 16,3 4-178-16,0 0-89 0,0 0-41 0,0 4-20 0,3 3-10 0,0 0-4 16,-3 4 1-16,1 0 0 0,2 2 4 0,-1 1-2 0,3 3 0 0,-4 5-4 15,5-4-2-15,-2 6-8 0,3 1-6 0,-6-1-11 0,6 3-9 0,-3-1-7 16,3 1-8-16,0 2-10 0,-3-2-14 0,3 1-16 0,-3 1-20 0,6-2-22 15,-4-3-22-15,-1 1-26 0,1 0-32 0,0 0-27 0,-1-1-30 0,2-3-30 16,-3 0-33-16,3-3-90 0,-5-2-116 0,2 2-56 0,3 0-25 0,-3-4 5 16,1 0 19-16,-3 0 30 0,1-4 35 0,-1-3 40 0,-2 0 42 0,0-3 44 0,0-4 46 15,0 0 48-15,0 0 53 0,-7 0 83 0</inkml:trace>
  <inkml:trace contextRef="#ctx0" brushRef="#br0" timeOffset="113732.21">18432 7846 25 0,'3'-7'168'0,"-3"3"75"0,1-2 52 0,-1 2 41 0,0-3 29 0,3 3 23 15,-3 1 21-15,3-1 20 0,-2 1 21 0,2-1 20 0,-1 1 16 0,3-1 18 16,2-2-112-16,-3 2-190 0,3 1-92 0,-2-5-48 0,5 5-21 0,-2-4-13 16,2 0-4-16,-2-1-1 0,2-1 0 0,-2 2-6 0,3-4-7 0,-2 0-9 15,0 0-9-15,2-2-6 0,-2 2-9 0,2-3-5 0,-2 1-7 0,0 2-7 16,2-7-6-16,-2 5-5 0,0-2-6 0,-3-3-5 0,3 5-2 0,-2-5-2 16,2 4 5-16,-5 1 0 0,3-5 8 0,-3 3 3 0,1 2 10 0,-1-1 9 15,-2-1 11-15,3 6 14 0,-3-2 13 0,-2 0 12 0,2 0 10 0,-2 4 13 16,3-2 10-16,-3 5 9 0,0-3 6 0,0 3 4 0,0 4 6 0,0-3 3 15,0 3 1-15,0 0 0 0,0 0-2 0,0 0 1 0,0 0 0 0,0 3 1 16,2 1-1-16,0 3 0 0,0 0-3 0,3 4 1 0,-3-1-2 0,0 4 0 16,5 0-1-16,-5 0 0 0,3 3-2 0,-1 4-2 0,3-3-4 0,-5 2-2 15,4 2-6-15,-1-2-6 0,1 2-4 0,-1 3-5 0,1-5-4 0,-1 2-4 16,1-2-4-16,-1 2-6 0,2-5 0 0,-2 4-5 0,1-8 0 0,-1 9-6 16,-1-8-1-16,3 0-4 0,-6-4-1 0,4 1-6 0,0 0-4 0,-1-5-4 15,-1-2-3-15,-2 3-1 0,4-7-7 0,-5 0-4 0,0 0-7 0,5 0-3 16,-4 0-8-16,4-7-7 0,-3 3-4 0,1 0-7 0,-2-2-4 0,2-1-3 15,0 0-4-15,-2-4-1 0,2 4-1 0,-2 1-3 0,5-5 0 0,-5 4 1 16,2 0-1-16,-2 0 2 0,5-3 0 0,-5 5 2 0,4-1 1 0,-3-1 0 16,2 0 1-16,2 3 1 0,-5-3 1 0,3 3 3 0,2-3-2 0,-2 1 4 15,3 3 1-15,-3-5 1 0,0 1 4 0,0 0 1 0,3 0 3 0,-3 1 2 16,2-1 7-16,-2-4 3 0,0 4 5 0,0-4 7 0,2 5 4 0,-5-1 1 16,2-1 7-16,-2 1 4 0,2 0 5 0,0 0 6 0,-3 1 7 0,1 1 8 0,-1 3 8 15,0 2 8-15,-1-7 9 0,1 7 7 0,0 0 5 0,0-4 4 16,0 4 3-16,0 0 4 0,-6 0 5 0,6 0 0 0,-4 0 5 0,0 4 1 0,1-4 2 15,2 7-2-15,-5-5 1 0,2 3-2 0,3 1-3 0,-5 1-3 0,2 0-3 16,3 0-3-16,-2 4-1 0,0-1-4 0,2-3-3 0,1 4-5 0,-3 0-7 16,3-4-5-16,0 3-6 0,0-3-6 0,3 0-7 0,-3 0-8 0,1 0-7 15,2-3-8-15,0 2-9 0,1-3-5 0,0-3-10 0,0 4-4 0,0 0-6 16,2-4-6-16,-2 0-6 0,0-4-6 0,6 0-4 0,-6 4-3 0,3-3-3 16,-2-1-2-16,2 2 1 0,0-2 2 0,3 1 4 0,-5 3 4 0,1-4 6 15,1 0 4-15,-2 1 6 0,1 3 8 0,-1-4 7 0,1 1 6 0,-1-1 3 16,1 1 6-16,-2-1 2 0,0-2 4 0,3-1 0 0,-3-1 3 0,0 1-4 15,2-3-3-15,-2 0-2 0,3-5-3 0,-6 5-4 0,5-7 0 0,-5 3-1 16,3-4 2-16,2 1-2 0,-5-5 0 0,2 2 0 0,-2-2-1 0,2 2 1 16,0-5 3-16,-3 1 3 0,0-1 4 0,0 1 7 0,0-2 6 0,-3 6 6 15,0-1 5-15,2 0 3 0,-2 3 6 0,2 0 6 0,-5 1 6 0,2 3 11 16,3 1 5-16,-5 2 10 0,5 4 7 0,-5 0 6 0,6-1 2 0,-4 5 1 16,4-1-1-16,0 4 1 0,0 0 2 0,0 0 1 0,-1 4 0 0,1-1 0 15,0 5 1-15,1-1-2 0,-1 0-2 0,3 4-3 0,-2-2-4 0,2 6-3 16,0-1-1-16,-2 3-4 0,5 1 0 0,-2 0-3 0,0-1-5 0,0 4-5 15,0 0-5-15,3 0-6 0,0 0-6 0,-3 0-6 0,3 0-10 0,0 0-8 16,0 0-12-16,1-4-10 0,-1 4-13 0,3-3-15 0,-5 0-15 0,2-5-16 16,0 5-22-16,4-7-18 0,-1 2-21 0,-5-2-20 0,7-1-18 0,-6-2-17 15,4-1-17-15,-2-1-10 0,2-2-13 0,-2-1-23 0,-1 1-27 0,1-4-30 16,-1 0-27-16,0 0-13 0,0-4-5 0,-3 1 12 0,5-1 18 0,-7-2 23 0,2-1 27 16,1-1 35-16,0-2 39 0,-3 3 49 0,0-3 52 0,0-4 61 0,0 3 64 15,-2-4 59-15,0 6 61 0,0-6 49 0,0 1 47 0,0 1 33 0,0-2 27 16,-2 5 21-16,0-5 14 0,2 2 6 0,-2 2-6 0,-3 1-23 0,3-5-35 15,-3 6-34-15,1-2-38 0,2 4-25 0,-3-1-21 0,-1 1-15 0,1 1-10 16,1 3-10-16,2-1-9 0,-3 0-8 0,1 4-8 0,0-3-11 0,4 3-7 16,-5 3-7-16,0-3-4 0,4 4-5 0,-2 0-5 0,-1 3-8 0,1-1-7 15,3-3-8-15,-1 8-7 0,-2 0-6 0,3-4-6 0,-3 4 0 0,3-1-4 16,3 4-1-16,-3-7-5 0,3 4-2 0,-3-1-5 0,1 0-7 0,2-3-6 16,-1 4-9-16,0-5-8 0,2 1-8 0,1-3-9 0,-3 0-8 0,2-1-9 15,1-3-11-15,0 0-8 0,-1 0-6 0,0-3-11 0,3-1-1 0,0 0-4 16,-3-3-1-16,5 5 3 0,-4-5 6 0,-1-1 3 0,5 5 10 0,-5-4 5 15,3 7 8-15,0-4 12 0,-3 1 11 0,3 3 9 0,-5 0 11 0,5 3 8 16,-3-3 8-16,0 4 6 0,1-1 5 0,-1 1 5 0,1-1 3 0,-1-3 2 16,-2 4 4-16,1 0 0 0,-1-4 4 0,-2 0 1 0,4 0 2 0,-4 0-1 0,0 0-1 15,3 0-5-15,-1-4-4 0,0 0-7 0,-2 1-5 0,2-4-5 16,1 0-7-16,-3-1-4 0,0 2-9 0,0-5-5 0,2 1-10 0,-4-1-7 0,2 0-8 16,0 2-6-16,0-6-3 0,0 4-3 0,0-2 1 0,0 2 2 0,-3 1 3 15,1-5 4-15,2 6 6 0,-2-2 8 0,2 4 8 0,0 0 9 16,0-1 9-16,-2 6 8 0,2-5 9 0,0 7 8 0,0 0 13 0,0 0 10 0,0 0 10 15,0 0 8-15,2 0 9 0,0 3 10 0,3 1 5 0,-1-2 6 16,-2 6 5-16,3-1 3 0,-1-4 1 0,0 4 5 0,1 1 0 0,-1 1 3 0,1-2-1 16,-3 1-4-16,3-1-5 0,-3 0-4 0,2 0-5 0,1-1-8 0,-3 1-7 15,2 1-4-15,-2-5-7 0,1 1-9 0,-1-1-5 0,0 1-6 0,0-4-9 16,-2 0-12-16,0 0-14 0,5 0-12 0,-3 0-15 0,3 0-10 0,-4-7-13 16,-1 3-7-16,3 1-13 0,-1-5-10 0,0 5-10 0,1-3-9 0,-2-1-6 15,-1-1-7-15,3 1-1 0,-1-4 3 0,0 8 7 0,1-3 9 0,-3-1 6 16,2-1 13-16,0 5 10 0,1-4 11 0,-3 3 14 0,1 1 14 0,2-1 15 15,-1 0 15-15,-2 4 14 0,2-2 12 0,-2 2 10 0,3 0 10 0,-3 0 11 16,4-4 7-16,-4 4 8 0,2 0 6 0,-2 0 3 0,2-3 2 0,-2 3 0 16,3 0-1-16,-3 0-5 0,4-4-5 0,-4 4-7 0,2 0-4 0,3-4-13 15,-5 4-13-15,1 0-12 0,5-3-16 0,-5 3-16 0,4 0-13 0,0-4-15 16,-4 1-16-16,4 3-12 0,0 0-14 0,-1-4-12 0,3 1-13 0,-6 3-7 16,6 0-8-16,-3 0-4 0,3 0 0 0,0-4-1 0,-3 4 5 0,3 0 0 15,0 0 3-15,0-4 0 0,0 4 0 0,-2 0 2 0,1-2 1 0,1-3 5 16,-3 3 4-16,3-5 11 0,-2 3 10 0,1-3 17 0,-2 3 17 0,0-3 17 15,-1 0 17-15,1 1 18 0,-1-1 19 0,-2-1 18 0,2-2 23 0,-2 2 20 16,-1-1 20-16,0 2 18 0,0-4 17 0,-1 0 12 0,-2 0 9 0,3 5 5 16,-1-5 3-16,1 8 3 0,-3-8 1 0,0 8-1 0,2-5 5 0,-2 6-3 15,2-3 0-15,1 3-6 0,0 2-3 0,0 0-5 0,0 0-6 0,0 0-7 16,-6 0-6-16,6 7-5 0,-1-7-10 0,1 6-7 0,1-2-8 0,-1 3-11 16,3 0-11-16,0 0-11 0,1 4-8 0,0-5-7 0,0 5-5 0,3-4-7 15,-3 4-5-15,6-4-9 0,-3 2-6 0,-2-1-8 0,5-1-7 0,-2 0-10 16,2-3-6-16,-2 3-16 0,2-5-12 0,1 2-14 0,-3-1-17 0,2 1-15 0,-2-4-16 15,2 4-19-15,-5-4-19 0,2 0-22 0,3 0-22 0,-5 0-29 16,2 0-27-16,0-4-55 0,-3 4-69 0,3-4-78 0,-3 4-81 0,2-3-23 0,-2-1 5 16,-3 2 21-16,2 2 27 0,0-7 32 0,-3 7 36 0,0-8 39 0,-3 5 42 15,0-4 47-15,-1-1 47 0,3 1 67 0,-5 1 70 0</inkml:trace>
  <inkml:trace contextRef="#ctx0" brushRef="#br0" timeOffset="113905.25">19636 6764 64 0,'-15'-10'203'0,"0"-5"86"15,1 6 65-15,1 1 53 0,1-2 47 0,4 3 41 0,-1 3 40 0,2-2 34 16,1 1 31-16,1 3 30 0,1-2 12 0,2 1 2 0,2 3-122 0,0 0-192 0,0 0-108 16,0 0-67-16,0 0-37 0,0 0-28 0,0 0-25 0,0 0-23 0,0 0-23 15,0 0-25-15,0 3-26 0,2 1-30 0,2-4-28 0,1 0-30 16,-3 2-42-16,-2-2-44 0,4 0-131 0,-4 0-170 0,5 0-76 0,-5 0-31 0,7 0 0 16,-7 0 14-16,1-2 23 0,-1 2 35 0,0 0 37 0,-1-7 42 0,-4-1 49 15,-2 1 50-15,1 0 63 0,-3 1 71 0,-2-5 113 0</inkml:trace>
  <inkml:trace contextRef="#ctx0" brushRef="#br0" timeOffset="116505.17">15568 7906 17 0,'0'0'135'0,"0"0"75"15,2 0 52-15,-2 0 38 0,0 0 31 0,0 7 24 0,-4-5 20 0,-3 3 20 16,5 1 20-16,-3 1 18 0,-1 4 17 0,1 0-34 0,-2 2-64 0,3 1-97 15,-3 4-115-15,1 3-61 0,-3 0-28 0,2 0-16 0,0 4-6 0,1 2-3 16,-3 1-3-16,0 1-3 0,3-2-7 0,-1 1-13 0,0 1-11 0,0-2-16 16,3-3-17-16,2 1-22 0,2-3-24 0,0-5-57 0,2 1-73 0,2-5-83 15,1-2-83-15,1-4-32 0,1-4-12 0,0 1 7 0,2-8 12 0,0 1 21 16,-1-4 24-16,2-1 30 0,-2 1 33 0,-1-2 38 0,2-6 41 0,-3 1 63 0,1 1 71 16</inkml:trace>
  <inkml:trace contextRef="#ctx0" brushRef="#br0" timeOffset="116660.21">15728 8217 1 0,'4'10'111'0,"-4"4"91"0,-2 1 60 16,0-1 44-16,-2 3 31 0,-3 1 28 0,-3-1 21 0,-1 4 20 0,0 0 17 16,3 4 18-16,-3-5 15 0,1 5 17 0,2-1-81 0,-1 0-138 0,0 5-97 15,0-5-78-15,3-3-37 0,-3 0-20 0,2 4-15 0,0-7-11 0,3-1-17 16,-1 1-18-16,1-1-22 0,2-3-27 0,-1-3-50 0,3 2-63 0,0-6-79 0,3 0-80 16,-3-3-44-16,4-1-20 0,1 1-2 0,-5-4 9 0,6-4 20 0,-1 1 23 15,-1-1 30-15,1-3 33 0,-1 0 38 0,-2-3 40 0,1-1 57 0,-1 1 61 16</inkml:trace>
  <inkml:trace contextRef="#ctx0" brushRef="#br0" timeOffset="116816.24">15764 8556 18 0,'1'8'150'0,"-1"1"69"15,-1 2 47-15,-5 3 34 0,0 1 26 0,1-6 22 0,-1 9 20 0,-5 4 18 16,5-5 18-16,-6 4 16 0,3 0 14 0,1 0 13 0,-2 0-106 0,4 4-172 16,-1-5-88-16,1 2-42 0,-1-5-30 0,3 0-23 0,-1-2-20 0,0-2-23 15,5-2-35-15,-2-4-46 0,4 0-59 0,-2-3-70 0,5-4-56 0,-5 0-55 16,6 0-15-16,4-4-3 0,-4 1 8 0,1-5 18 0,-1 1 24 0,4 0 28 0,1 0 34 15,-5-3 36-15,3-1 44 0,0 1 49 0,-3 3 57 0</inkml:trace>
  <inkml:trace contextRef="#ctx0" brushRef="#br0" timeOffset="116961.28">15885 8759 15 0,'3'7'146'0,"-3"0"70"16,-3 1 50-16,2-1 41 0,-5 2 31 0,1 2 26 0,-2 4 26 0,0 1 20 16,-3 2 23-16,5-3 20 0,-5-2 19 0,2 5 19 0,-2-4-104 0,3-1-167 15,2 5-87-15,-5-3-43 0,3-6-26 0,1 6-17 0,1-1-18 0,-1-3-15 16,1-1-22-16,1 0-25 0,1-3-28 0,2 1-33 0,-2-1-65 0,6-5-83 15,-3-2-82-15,1 4-84 0,5-4-33 0,0 0-9 0,-1 0 7 0,1-4 14 16,-1 2 20-16,2-2 28 0,-2 1 34 0,2-5 37 0,3 5 40 0,-5-4 45 0,5 3 66 16,-2-3 71-16</inkml:trace>
  <inkml:trace contextRef="#ctx0" brushRef="#br0" timeOffset="117133.31">16062 8969 76 0,'-3'3'204'0,"-4"8"68"0,0-4 51 16,-1 4 37-16,-3 0 28 0,0 2 25 0,-3 1 21 0,-1 3 22 0,0 1 16 15,-2 4 20-15,5-2-2 0,-5 4-15 0,5-2-122 0,-2 3-181 0,0-1-89 16,2 0-41-16,-1 1-26 0,2-4-11 0,6 0-12 0,-5-1-12 0,3-2-17 16,3-3-18-16,1 2-18 0,-1-7-21 0,4 1-21 0,3 0-25 15,-2-1-59-15,6-7-76 0,0 4-77 0,0-3-69 0,1-1-25 0,2 1-1 0,-2-4 13 16,3 0 22-16,0-4 27 0,2 1 30 0,-2-1 33 0,0-3 34 0,0 0 39 0,0 1 41 16,0-1 65-16</inkml:trace>
  <inkml:trace contextRef="#ctx0" brushRef="#br0" timeOffset="117292.35">16131 9273 104 0,'0'4'204'0,"0"0"69"0,-6 3 49 16,2 0 40-16,-3-4 29 0,-1 5 27 0,-3 1 25 0,-3-2 23 0,3 8 25 0,-3-4 23 16,3-2 21-16,-1 6-74 0,1-1-128 0,-3-3-104 0,3 6-93 0,0-7-46 15,0 5-25-15,1-2-15 0,-1-2-11 0,4-4-13 0,2 4-17 0,-2-4-25 16,1-5-29-16,2 2-27 0,3-1-27 0,1-3-27 0,0 0-21 0,0 0-36 16,4-3-38-16,0-1-82 0,3-2-101 0,1-1-51 0,-1 0-24 0,4 0 3 15,-1 0 19-15,-2-3 27 0,3-1 34 0,0 0 36 0,0 1 35 0,0 0 37 16,2-5 36-16,-2 5 48 0,0-1 53 0</inkml:trace>
  <inkml:trace contextRef="#ctx0" brushRef="#br0" timeOffset="117440.38">16219 9260 63 0,'-2'7'193'0,"0"-1"73"0,-3 2 54 0,-4 6 43 15,-2-3 36-15,0 2 30 0,-3 5 28 0,2 0 24 0,-2-1 24 0,0 0 20 0,-1 4 5 16,0 0-7-16,1 0-117 0,0 4-177 0,-1-5-92 0,3 2-51 0,-1-2-34 16,2 2-21-16,0-4-25 0,4-1-24 0,-1 1-26 0,1-5-27 0,3 1-29 15,0 1-29-15,1-8-30 0,3 2-36 0,0-1-77 0,0 2-93 0,4-6-66 16,2 3-46-16,-1-3-10 0,1-2 9 0,-1-2 21 0,2 5 30 0,3-5 34 15,-3-5 37-15,1 5 39 0,-1-2 41 0,0-2 45 0,1-3 48 0,-1 3 72 0</inkml:trace>
  <inkml:trace contextRef="#ctx0" brushRef="#br0" timeOffset="117595.42">16241 9669 30 0,'-4'21'181'0,"-5"-4"91"0,-2 1 63 15,-1 0 46-15,-3-1 37 0,1-3 28 0,-1 4 20 0,0-4 14 0,0 0 11 0,-2 4 2 16,5-9-3-16,1 6-9 0,0-1-151 0,4-3-227 0,-3-1-137 15,3 4-90-15,2-3-67 0,-1-4-53 0,2 3-58 0,3-3-56 0,-2 0-50 0,0 0-41 16,2 0-6-16,1-7 14 0,0 0 27 0,0 0 33 0,0 0 38 0,7-3 38 16,-3-1 37-16,3-3 37 0,-3 0 42 0,3 0 46 0,-3-3 50 0</inkml:trace>
  <inkml:trace contextRef="#ctx0" brushRef="#br0" timeOffset="117754.45">16255 9774 33 0,'-3'7'181'0,"-1"4"81"15,-3-1 54-15,0 1 41 0,1-4 32 0,-3 7 23 0,0-4 17 0,0 1 13 16,2-1 7-16,-4 1 6 0,4 0 2 0,2-1-1 0,-5 4-141 0,6-3-219 0,-3-2-117 16,3-1-68-16,0-1-46 0,-2 3-39 0,5-2-52 0,-2-5-59 15,2 1-60-15,1-4-57 0,0 0-16 0,0 0 4 0,0 0 18 0,0 0 22 16,0 0 27-16,1 0 31 0,3-7 31 0,2 3 32 0,-2-3 38 0,0 0 40 0,-1-4 53 16</inkml:trace>
  <inkml:trace contextRef="#ctx0" brushRef="#br0" timeOffset="117939.5">16337 9771 36 0,'0'7'188'16,"-5"0"83"-16,1-3 60 0,-3 3 46 0,0-1 35 0,1 5 27 0,-5-4 25 15,2 0 18-15,0 0 18 0,0 3 12 0,0-3 13 0,0 4 7 0,2 0-133 16,1-4-214-16,0 2-111 0,1-1-59 0,-1 2-36 0,1-3-26 0,0 1-17 16,1-1-14-16,1-1-12 0,-1-2-15 0,2 3-9 0,2-7-11 0,0 0-6 15,0 0-7-15,0 0-14 0,2 3-18 0,-2-3-45 0,4 0-55 0,1-3-60 16,2 3-57-16,-1-4-16 0,1 1 4 0,0-1 18 0,0 0 22 0,-1 2 25 15,1-5 25-15,-1 3 27 0,1 0 28 0,0 1 35 0,-3-4 39 0,3 3 54 0</inkml:trace>
  <inkml:trace contextRef="#ctx0" brushRef="#br0" timeOffset="118081.53">16328 9889 50 0,'2'4'156'0,"0"0"66"15,-4-1 53-15,0 1 39 0,0 3 35 0,-1-4 26 0,-1 1 23 0,-1 3 22 16,1-1 20-16,-3 2 15 0,1 2 17 0,-3 1-52 0,2-4-94 0,0 3-90 16,1 1-88-16,-3-1-51 0,2 1-35 0,0-1-18 0,-1 1-12 0,1-1-10 15,-1 1-8-15,3 0-11 0,-2-1-13 0,1-3-14 0,1 3-17 0,0 0-22 16,1-3-19-16,2 1-29 0,-3-1-29 0,4-4-62 0,1 1-74 0,0-4-71 15,0 0-65-15,1 7-22 0,4-7-1 0,-5 0 14 0,0 0 21 0,6 0 24 16,-1-4 31-16,1 4 32 0,-1-3 35 0,-3-4 41 0,3 3 44 0,-3 1 61 0</inkml:trace>
  <inkml:trace contextRef="#ctx0" brushRef="#br0" timeOffset="118257.57">16323 10033 24 0,'-2'11'168'15,"2"-4"83"-15,-4 4 62 0,-3-5 47 0,3 5 37 0,-3-4 29 0,-2 4 25 16,4-2 19-16,-1-1 19 0,-3 6 15 0,-2-3 14 0,2-2 12 0,0 6-119 15,-2-5-190-15,4 1-107 0,-1-1-60 0,1 1-41 0,0-1-26 0,0-2-18 16,1-1-12-16,1 0-10 0,1-1-10 0,1-2-13 0,-1-1-15 0,3 1-11 0,1-4-15 16,0 0-11-16,0 0-14 0,0 0-26 0,0 0-32 0,0 0-47 15,5-4-56-15,-2 1-50 0,1-1-45 0,3 4-11 0,0-6 8 0,-3 1 19 0,3 3 26 16,-3-5 25-16,3 3 29 0,2 0 30 0,-4 1 31 0,1-4 39 0,-1 3 46 16,-1 0 53-16</inkml:trace>
  <inkml:trace contextRef="#ctx0" brushRef="#br0" timeOffset="118395.6">16273 10173 64 0,'1'4'172'0,"-1"-4"64"0,-1 4 48 0,-2-1 39 0,1 3 28 15,-3-2 27-15,1 7 20 0,0-4 21 0,-3 0 19 0,0 4 16 0,0-2-7 16,1 2-20-16,-3 0-97 0,2 0-138 0,-1-2-76 0,1 2-46 0,-2 0-26 16,3-4-17-16,-1 4-10 0,0-1-14 0,0-3-11 0,3 3-14 0,-3-2-19 15,5-1-22-15,-3-1-25 0,4 1-27 0,-2-3-59 0,3-4-75 0,0 0-75 16,0 0-75-16,3 3-27 0,-3-3-6 0,4 0 10 0,0-3 16 0,0-1 24 16,2 0 27-16,-1-3 32 0,1 1 36 0,-5-1 38 0,3 0 44 0,2-4 60 0,-5 4 71 15</inkml:trace>
  <inkml:trace contextRef="#ctx0" brushRef="#br0" timeOffset="118555.63">16326 10188 39 0,'-5'9'192'0,"3"-1"82"15,-7 2 60-15,2-2 40 0,-1 6 32 0,-2-8 21 0,-1 8 11 0,0 1 8 16,0 2 2-16,0-3 2 0,3 0 0 0,-2 0-3 0,2-4-144 0,1 1-221 16,-2 2-119-16,4-6-62 0,-1 4-44 0,1 0-31 0,1-4-44 0,-3 4-53 15,6-9-59-15,-5 6-64 0,6-5-17 0,-1 1 5 0,1-4 16 0,0 0 22 0,0 0 23 16,0 0 25-16,0 0 28 0,0 0 28 0,4 0 33 0,0-4 38 0,-1 1 52 15,-2-1 60-15</inkml:trace>
  <inkml:trace contextRef="#ctx0" brushRef="#br0" timeOffset="118720.67">16245 10390 35 0,'-4'8'185'0,"0"1"84"16,-3 2 59-16,-1 0 45 0,-2 0 33 0,-1-2 27 0,0 2 19 0,0 0 14 0,0 3 11 15,0-3 7-15,2-1 6 0,0 0 3 0,1 5-133 0,1-6-212 0,0-2-111 16,0 4-64-16,3 0-37 0,0-7-28 0,-2 3-22 0,2-1-19 0,4-3-20 15,-1 1-15-15,1-4-41 0,0 0-50 0,0 0-55 0,0 0-59 0,0 0-26 16,0 0-7-16,4-4 7 0,3 1 16 0,-6-1 23 0,6-2 25 0,-3 3 30 16,3-5 34-16,0 1 37 0,-3-4 38 0,0 8 52 0,2-7 58 0</inkml:trace>
  <inkml:trace contextRef="#ctx0" brushRef="#br0" timeOffset="118869.7">16223 10449 1 0,'0'7'115'0,"-4"-3"99"0,2 3 71 16,-5 4 54-16,1-4 40 0,-4 0 32 0,2-1 25 0,-2 2 18 0,-1 2 13 15,0-3 8-15,0 4 5 0,3-5 2 0,-2 1-95 0,5 4-152 0,-5-4-119 16,6 1-105-16,0-1-63 0,-2-1-41 0,2-3-31 0,0 1-26 0,1 0-39 16,-1-1-48-16,4 1-60 0,-1-4-63 0,1 0-34 0,0 0-18 0,0 0 4 15,0 0 14-15,0 0 20 0,0 0 25 0,0 0 25 0,0 0 32 0,0 0 31 0,0 0 36 16,0 0 49-16,0 0 53 0</inkml:trace>
  <inkml:trace contextRef="#ctx0" brushRef="#br0" timeOffset="121795.6">17197 10877 1 0,'0'0'101'0,"0"0"65"0,0 0 44 0,0 0 34 16,-5 0 27-16,3-4 24 0,-2 4 23 0,-1 0 23 0,-1 0 22 0,1 0 20 15,3-3 21-15,-5 3 19 0,3 0-77 0,-1 0-127 0,1-4-67 0,-1 4-30 16,-1-3-18-16,1-1-11 0,1 1-4 0,-3-1-5 0,3 0-3 0,-5 2-5 16,4-2-6-16,1 1-7 0,-5-1-4 0,5 4-4 0,-3-7-3 0,0 7-4 0,1-4-1 15,-1 1-3-15,0-1-4 0,1 1-5 0,-3 3-3 0,2-4-5 16,-2 4-2-16,1 0-2 0,-2-4-4 0,-1 4 1 0,0 0-3 0,0 0 0 0,0 0-1 16,0 0-1-16,-3 0 2 0,2 4 0 0,-5-4 2 0,2 0 1 0,1 4 2 15,-2-4-2-15,-2 0-2 0,-3 3-1 0,3 1 0 0,0-4-4 0,-4 0 1 16,3 3-3-16,-3-3 1 0,-2 4-4 0,2-4 0 0,-1 0-2 0,-5 0-3 15,3 3-2-15,-1 1 3 0,1-4 2 0,-1 0 3 0,0 4 0 0,-6-4 2 16,6 3 3-16,-3-3 1 0,2 4-1 0,-2-4 3 0,1 2 0 0,-1 2 1 16,0-4 1-16,2 4-1 0,-2-1 0 0,0 1 1 0,6-4-3 0,-6 7 0 15,1-7 0-15,5 7-2 0,-6-7 1 0,4 4-2 0,-3-1-1 0,2 1-1 16,1-2 1-16,2 2-3 0,-2-1 1 0,0 1-3 0,0-4 0 0,3 4 1 16,-1-4 1-16,-2 3 1 0,3 1 1 0,0-4-2 0,-1 3-1 0,3 1 2 15,0 0 0-15,0-4-2 0,2 3 0 0,1 1-1 0,-1 2 0 0,2-3 1 16,1 5-2-16,-1-1-2 0,3-4-1 0,-3 5 0 0,1-1-1 0,1 0-1 15,3-1 1-15,-4 5-4 0,4-4 1 0,-3 4-1 0,3-2 1 0,0-1-2 16,0 2 1-16,0 1 0 0,3 0 1 0,-3-1-1 0,1 0-1 0,3 1 1 16,-1-4-1-16,1 3 0 0,0 1-2 0,3-1 1 0,0-2-1 0,-2-1 0 15,5 2 0-15,-2-1-1 0,2-1-1 0,1 0 0 0,0 0-1 0,0 4 0 16,0-5 0-16,1 1-1 0,2 4 0 0,1 0 2 0,0-4 1 0,3 3 2 16,0 0 0-16,1 1 1 0,-1 0 1 0,4 2 4 0,0-2-1 0,3 0 0 15,1-2 0-15,1 2 2 0,0-4-2 0,3 4 1 0,-1 0 0 0,4-4-2 0,1-1 1 16,-1 1-1-16,2 0 0 0,3 0 0 0,0-3 0 0,1 0 0 15,4 3 0-15,-1-5 1 0,2 2 0 0,1 0 2 0,-1-1-1 0,3 1 2 0,-2-4 1 16,2 3 0-16,3-3 1 0,-2 4 0 0,2-4-2 0,-2 0-3 0,0 0 0 16,3 0-1-16,0-4 0 0,0 1-1 0,0 3 0 0,0-4-1 0,3-3-1 15,-3 1 0-15,2-1 0 0,0-1-2 0,-2-2-3 0,2 3-16 0,-2-3-25 16,3-1-10-16,-3-3-8 0,0 3 0 0,-3-2 4 0,2-2 4 0,-5 1 9 16,1-3 2-16,-5-1 4 0,2 0 3 0,-6 5 2 0,-4-5 3 0,0 5 4 15,-1-5 19-15,-4 4 26 0,-1 4 15 0,-3-4 9 0,-2 3 0 0,-2 4 2 16,0-4-4-16,-2-2-2 0,-5 5-6 0,2-2-1 0,-1-1-1 0,-1 5-1 15,-2-5-1-15,0 0 2 0,-2 1-3 0,-1 2-3 0,-1-1 1 0,2-2-2 16,-5 0-3-16,0 4 1 0,1-6-4 0,-3 2 0 0,0 4 1 0,0-4-4 16,-2 0 1-16,2 2-3 0,-2-2-1 0,2 4-2 0,-2-4-2 0,2 5 1 15,0-1-3-15,-2-4-3 0,2 4-4 0,2 3-6 0,-1-3-7 0,1 3-9 16,0 2-12-16,0-2-13 0,1 1-16 0,1-1-17 0,4 4-17 0,-5-4-20 16,2 4-23-16,3-3-25 0,1 3-73 0,-6 0-92 0,6 0-68 0,0 0-54 15,0 0-13-15,0 0 7 0,0 0 18 0,0 0 26 0,0 0 28 0,3-4 32 0,-3 4 36 16,3-3 36-16,-3 3 42 0,0 0 46 0,0 0 72 0</inkml:trace>
  <inkml:trace contextRef="#ctx0" brushRef="#br0" timeOffset="122738.82">15987 10793 89 0,'0'0'160'0,"-1"-7"46"0,-2 3 39 15,3 1 34-15,-1-1 34 0,1 1 25 0,-6-1 26 0,5 0 19 0,-2 1 17 0,3 3 16 16,0 0 15-16,0 0-70 0,0 0-122 0,0 0-61 0,0 0-34 16,4 3-20-16,3 1-13 0,0 0-10 0,1-1-11 0,-1 4-5 0,4 1-2 0,0-1 0 15,2 2-1-15,-1-1 3 0,-1 2 1 0,6 1-3 0,-5 0-3 16,2-1-9-16,0 4-9 0,1-3-9 0,-2-2-8 0,0 2-6 0,2 0-8 0,-1 0-8 15,-3-4-7-15,5 2-11 0,-5 2-15 0,2 0-15 0,-2-4-21 0,0 4-22 16,-1-5-24-16,-2 5-25 0,1-4-29 0,-2 0-72 0,-1 0-92 0,1-1-81 16,-3 2-72-16,1-5-24 0,-3 1-3 0,3-1 15 0,-5-3 23 0,0 0 29 15,0 0 32-15,0 0 38 0,-7-3 40 0,0-1 42 0,-2 1 49 0,3-1 71 16</inkml:trace>
  <inkml:trace contextRef="#ctx0" brushRef="#br0" timeOffset="122920.86">16255 10730 30 0,'0'3'173'16,"0"4"77"-16,-3 1 53 0,-1 1 41 0,-3 2 32 0,0 0 26 0,1 7 24 16,-5-5 19-16,2 5 18 0,0 2 17 0,-2 2 17 0,-1 2 16 0,0 1-117 15,1-1-195-15,0 1-92 0,0-1-47 0,0 5-21 0,-2-5-15 0,2 0-10 0,0 1-7 16,0-1-12-16,4 1-9 0,-1-4-17 0,1 0-16 0,0-4-26 16,3 1-26-16,3 0-42 0,-5-5-52 0,6-2-96 0,0 0-114 0,0-4-49 0,3-1-17 15,0 1 3-15,-3-3 15 0,0-4 21 0,0 0 27 0,0 0 31 0,0 0 35 16,0 0 40-16,0 0 41 0,1-4 54 0,-1 4 63 0</inkml:trace>
  <inkml:trace contextRef="#ctx0" brushRef="#br0" timeOffset="127735.57">15402 7814 1 0,'0'-10'104'0,"-3"-1"71"0,0 1 46 0,-1-1 35 0,0 1 33 0,-3-5 29 15,0 6 23-15,3-2 23 0,-3-3 18 0,0 6 20 0,2 1 19 0,-5 1 17 16,3-1-77-16,0 3-132 0,2 1-70 0,-2 3-41 0,0-4-23 0,0 4-10 16,-1 0-10-16,1 4-8 0,0-4-5 0,-1 3-3 0,1 1-1 0,0 0 1 15,0-1-4-15,0 1 0 0,0 2-5 0,2 1 0 0,-5 0-4 0,3 0 0 16,3 4-5-16,-3 0 1 0,0-1-4 0,3 4-1 0,0 4-4 0,0-5-1 16,-2 5-4-16,2 3-3 0,3 4-3 0,-5-1-1 0,5 1-2 0,-2 6 0 15,2 0-2-15,1 4 1 0,-3 1-1 0,6 6-3 0,-3-4 3 0,0 8-2 16,1-1 1-16,3 3 0 0,2 1 0 0,-2 1-2 0,3 6-2 0,0-3 1 15,-2 3-3-15,6 3-1 0,-1 1-1 0,4-2 0 0,-3 2-2 0,1 0 0 16,5 3-1-16,-2-4-1 0,0 5-1 0,6-5-4 0,-3 4-2 0,1 0-2 16,2-4-2-16,-2 0-1 0,3 5-4 0,3-4-1 0,-3-5-5 0,3 5-1 15,-1-4-4-15,0-1-1 0,3 2-4 0,-3-5-3 0,1 1-2 0,1-4 3 16,-1 0 2-16,2-3 1 0,-3-2 1 0,0 3 2 0,1-5 3 0,0 0 0 0,-2 0 6 16,-1-4 2-16,3 1 1 0,-4-5 3 0,1 1 2 0,-3 0 2 15,3 1 0-15,-1-9-3 0,-2 5 0 0,-1-7-3 0,3 2-2 0,-2-3-1 0,-1 1-3 16,0-8 0-16,0 5-2 0,-3-8-1 0,3-1-2 0,0-2 1 15,-3 0 1-15,2-4 2 0,0-3 4 0,-4-4 8 0,5 0 7 0,-3 0 8 0,1-8 6 16,2 1 7-16,-2-3 7 0,1 0 5 0,-1-4 5 0,4-4 6 16,-2 1 6-16,2-5 3 0,-3 2 3 0,3-5 3 0,-2-3-1 0,0-1-2 15,2-2-4-15,-2 0-3 0,0-4-1 0,-3-3-4 0,0-2-3 0,1 2 1 0,-3-8-2 16,-2 5 1-16,3-5-3 0,-6-2-4 0,3-1-2 0,-1-4-1 0,-3 4 0 16,0-7-2-16,-2 3-2 0,-2-2-2 0,1 2 0 0,-4-7-3 0,0 5-2 15,0-5-5-15,-4 0-1 0,1 1-6 0,-2-1-4 0,-2 1-2 0,-3 0 0 16,2-5-2-16,-6 4-2 0,3 1-2 0,-3 0 1 0,-3 0-2 0,0-1 2 15,-1 0 2-15,-3 5 1 0,2-2 0 0,-4 5 5 0,1-1 4 0,0 4 3 16,0-4-1-16,-3 9 2 0,1-5 0 0,-3-1 0 0,3 5 0 0,-3-4 1 16,1 3-3-16,-1 1 2 0,-2-4-2 0,2 7-3 0,-2-4 0 0,0 1-3 15,0 3-4-15,0 0-2 0,-1 3 0 0,1 1-1 0,0 3 1 0,-3-1 1 16,6 5 3-16,-3 0 1 0,3 3 0 0,-3 3 0 0,0 1 0 0,0 3-1 16,2 0-1-16,0 3 1 0,1 4-1 0,-1 1 0 0,3 2-1 0,-3 4-2 15,2-1-3-15,-1 5-2 0,4-1-2 0,-3 2-5 0,3 4 0 0,0 2-5 16,-3-1-5-16,6 1-6 0,-3 3-8 0,1 0-9 0,2 8-12 0,-5-6-11 15,8 2-12-15,-5 0-15 0,3 2-14 0,3 2-18 0,0-1-19 0,-2 0-23 16,5 0-18-16,-2 3-39 0,0-2-47 0,6-2-84 0,-2 1-100 0,2 1-32 16,-2-6-3-16,5 6 13 0,-1-1 24 0,1-3 27 0,-1-1 32 0,1 4 36 15,-1-7 35-15,-1 4 42 0,2-5 41 0,-2 1 53 0,0 0 64 0</inkml:trace>
  <inkml:trace contextRef="#ctx0" brushRef="#br0" timeOffset="202258.19">4548 11980 5 0,'0'0'65'0,"-4"0"35"16,0 0 32-16,-2 0 31 0,6 0 32 0,-4 0 29 0,1 0 30 0,3 0 25 15,-4 0 24-15,4 0 23 0,-4 0 20 0,4 0-24 0,-4 0-51 0,4 0-24 16,0 0-11-16,-4 0-14 0,4 0-13 0,-6-4-16 0,6 4-19 0,0 0-14 15,-1 0-15-15,1 0-11 0,0 0-10 0,0 0-10 0,-3-3-7 0,3 3-10 16,0 0-14-16,0 0-10 0,0 0-11 0,0 0-11 0,0 0-9 0,0 0-6 16,0 0-5-16,0 0-3 0,0 0 0 0,3-4-1 0,-3 4 3 0,1 0 3 15,2-4 2-15,1 4 3 0,-1-3 2 0,1 3-1 0,0-4 1 0,0 4 0 16,3-3 0-16,-1 3 0 0,-1-4-2 0,2 4 0 0,0 0-5 0,2 0-3 16,-3-3-3-16,1 3-7 0,0 0 0 0,1 0-5 0,-1 0-1 0,3 0-3 15,-4 0 1-15,0 0-1 0,4 0 2 0,-3 0-4 0,1 0 1 0,-1 3-1 16,1-3-1-16,-1 0-2 0,2 0 2 0,-2 0-2 0,2 0-1 0,-2 4 0 15,1-4-2-15,-1 0 1 0,0 3-2 0,1-3 0 0,-1 4-1 0,0-4 0 0,0 0 0 16,1 3-1-16,-1-3 2 0,-3 4-2 0,3-4-2 0,0 0 4 16,-3 4-2-16,3-4 1 0,-3 0-1 0,3 0 0 0,-2 3 1 0,1-3-1 0,-4 4 0 15,5-4 0-15,-3 0 1 0,1 0-1 0,1 2 1 0,-1-2 1 16,0 4-1-16,1-4-1 0,-1 0 1 0,1 0 0 0,-1 3 1 0,2-3-1 0,-1 4 0 16,-1-4 0-16,1 0-1 0,-1 4 1 0,1-4-2 0,-4 0 0 0,5 3 0 15,-3-3 0-15,3 0-1 0,-3 4 1 0,1-4 0 0,0 0-2 0,1 0 1 16,-4 0-2-16,5 0 2 0,-3 0-1 0,0-4 2 0,2 4 0 0,0-3 0 15,-1 3-1-15,2-4 2 0,-2 0 0 0,1 1 0 0,-1-1 0 0,2 2 2 16,-3-5-1-16,3 3 0 0,0-3-1 0,-3 3 0 0,3 1-1 0,-3-1 0 16,3-3-2-16,-1 3 0 0,-1 2-1 0,1-2 0 0,-1 1 1 0,1-1-1 15,-2 4 1-15,3-4 1 0,0 1 1 0,-3 3 1 0,0 0 2 0,3 0 3 16,0 0 1-16,-2 0 3 0,1 3 1 0,1 1 3 0,-2-4 2 0,2 4 0 16,-3 3 2-16,3-7-1 0,0 6 0 0,-3 1 1 0,3-3-4 0,-3 3 2 15,3-4-2-15,0 5-5 0,-3-1 1 0,3-1-3 0,-3 1-2 0,3-3-2 16,-3 3-2-16,3-4-1 0,-1 5-2 0,-1-5 1 0,1 1-2 0,-2-2-1 15,0 3 2-15,3-3-2 0,-3 2 1 0,0-4 2 0,3 4-2 0,-3-4 0 16,-1 3 2-16,4-3-2 0,-3 0 2 0,3 0 0 0,-3 0 0 0,0 0 1 16,3 0-2-16,0 0 2 0,-3 0-2 0,3 0 2 0,0 0-1 0,0 0 1 15,-1 0 1-15,0 0-2 0,1 0 2 0,0 0 0 0,2 0 0 0,-3 0 0 16,1 4 0-16,2-4-1 0,-2 0 1 0,2 0 1 0,-2 0-1 0,1 0 0 16,-1 0 0-16,0 0 2 0,1 0-2 0,-1 0 1 0,0 0 0 0,0 0 0 15,-1 0 0-15,-1 0 2 0,3-4 1 0,-1 4 1 0,0-3 1 0,-1-1 1 16,-1 4 0-16,2-6 1 0,1 1 0 0,-1 3 1 0,0-2-1 0,-1-3-4 15,3 3 3-15,-2-3-2 0,-1 4 0 0,4-5-2 0,-4 1 0 0,1 5-3 16,-1-5-3-16,3-1 0 0,-2 5-2 0,-1-1 0 0,1 1-2 0,2-1 1 16,-4 1-1-16,2-1-1 0,-1 4 1 0,-1-4-2 0,1 4 2 0,-1-2-2 0,1 2 1 15,-4 0 0-15,5 0 1 0,-3 0 2 0,1 0-2 0,-3 0 1 16,2 0-2-16,1 0 1 0,-3 0 1 0,2 0 0 0,1 2-1 0,-3-2 0 0,2 4 0 16,-1-4-1-16,1 0 2 0,-1 0-1 0,1 4-2 0,-1-1 1 0,-2-3-1 15,4 0 2-15,-3 4-2 0,2-1 1 0,2 1-2 0,-5-4 2 0,3 7 0 16,-1-7-1-16,1 4 1 0,-1 3-2 0,1-5 1 0,-1 2-2 0,1-1-2 15,0 1 0-15,-1 0-4 0,1-4-1 0,0 3 0 0,0 1-1 0,-1-4-1 16,1 3 1-16,0 1-3 0,2-4-1 0,-2 4-4 0,0-4-3 0,3 3 0 16,-3 1-2-16,0-4 1 0,3 2 1 0,-3 3 0 0,3-5 2 0,-1 2 2 15,-1 2 0-15,1 0 0 0,-2-4 2 0,0 3 1 0,3 1 4 0,-3-1 4 16,0-3 4-16,2 4 3 0,-1 0 2 0,-2-1 2 0,1-3 2 0,0 4 0 16,2-4 1-16,-2 2 2 0,0-2-1 0,0 0 0 0,-1 0-1 0,4 5 1 15,-3-5 0-15,0 0 3 0,0 0-1 0,2-5 4 0,-2 5 2 0,0 0 2 16,0-2-1-16,3 2 1 0,-3 0 0 0,2-4-2 0,-2 4-2 0,0-3 0 15,0-1 0-15,2 4 0 0,-2 0 0 0,0-4 0 0,0 1-3 0,0 3 1 16,-1-4-4-16,1 4 0 0,2-3-2 0,-2 3 0 0,-3 0 1 0,5-4-1 16,-5 4 1-16,3 0 2 0,-1-4 2 0,-3 4 3 0,4 0 3 0,1 0-1 15,-5 0-1-15,6 0 1 0,-3 0-2 0,-3 0 2 0,4 0 2 0,0 0-1 16,-1 0 2-16,1 4 1 0,0-4 2 0,-1 0 0 0,-3 0 0 0,4 0-1 16,1 4 2-16,-3-4 2 0,2 0-2 0,-1 0 5 0,1 0-2 0,-4 0 1 15,4 0 1-15,3 0-1 0,-3 0 0 0,-1 0 1 0,1 0-2 0,1 0-1 16,1 0-2-16,-3-4-3 0,1 4-3 0,3 0-1 0,-3-4-3 0,1 4-1 15,1-2 0-15,-1 2 0 0,1 0-2 0,-3-5-1 0,5 5 1 0,-5-2-2 16,4 2 1-16,-1 0-1 0,-1 0 1 0,1 0 0 0,-1-4 0 0,2 4-1 16,-3 0-1-16,3 0 0 0,-3 0-1 0,3 0-1 0,-3 0 2 0,3 4-1 15,-3-4 0-15,1 0 1 0,1 0 0 0,-1 0 0 0,1 0 1 0,-3 0-2 16,3 0 4-16,-1 0 0 0,1 0 1 0,-1 0-1 0,1 0 0 0,-1-4 1 16,1 4-1-16,-1 0-1 0,2-3 1 0,-1 3-1 0,-1 0 1 0,1 0 0 0,-1 0-4 15,1 0 1-15,1 0-4 0,-3 0 0 0,3 0-1 0,-3 0-1 16,3 0 2-16,-2 0-2 0,1 0 1 0,-1 3 1 0,0-3 0 0,1 4-1 0,-4-4-1 15,5 0 1-15,-3 2-2 0,0-2 2 0,2 5 0 0,-2-5-1 16,0 2 1-16,0 2 0 0,1-4-2 0,0 4 2 0,-1-1 0 0,-1 1 0 0,1-1 0 16,0 1 1-16,0 0 1 0,0-1 1 0,-1 1 1 0,1 3 2 0,0-5-2 15,-1 2 4-15,0 0-1 0,-2-4 1 0,5 3 0 0,-5 1-1 0,2-1 0 16,-2 1-1-16,2-4 0 0,1 0 0 0,0 3-1 0,-4-3-2 0,3 4 1 16,1-4-1-16,0 0 1 0,-1 0 0 0,1 0-2 0,2 0 2 0,-2 0-1 15,0 0 0-15,0 0-2 0,0 0 0 0,2 0-2 0,-2 0-2 0,0 0 1 16,0-4-2-16,2 4-2 0,-2 0 0 0,0-3 0 0,-1 3-2 0,1 0 1 15,-3 0-2-15,-1 0-3 0,6 0-2 0,-2-4-1 0,-4 4-5 0,4 0-2 16,-1-3-8-16,-2 3-9 0,-1 0-8 0,6-4-10 0,-5 4-11 0,2-3-12 16,-2 3-15-16,2-4-13 0,-3 4-15 0,4 0-17 0,-4-4-44 0,0 4-58 15,6 0-74-15,-6 0-82 0,1-2-26 0,3-3-3 0,-1 3 13 0,0-2 21 16,-2 4 23-16,3-7 26 0,-1 3 29 0,1 1 31 0,-1-1 35 0,1 1 38 0,-1-1 56 16,1-2 64-16</inkml:trace>
  <inkml:trace contextRef="#ctx0" brushRef="#br0" timeOffset="-195074.93">14956 8052 7 0,'0'0'9'15,"0"0"-4"-15,0 0-2 0,0 0-2 0,0 0 0 0,0 0-1 0,0 0 0 16,0 0 1-16,0 0-9 0,0 0-6 0</inkml:trace>
  <inkml:trace contextRef="#ctx0" brushRef="#br0" timeOffset="-191415.04">14992 8175 8 0,'0'0'134'0,"0"0"81"0,0 0 59 15,-2 0 46-15,-3 0 34 0,-2 0 29 0,3 0 27 0,-3 0 22 0,1 0 27 16,0 4 25-16,-1-4 28 0,3 0 26 0,-1 0-79 0,0 0-144 0,3 0-85 16,-3 0-50-16,5 0-25 0,-6 0-13 0,1 0-2 0,4-4 0 0,1 4 1 15,-5 0 2-15,3 0-4 0,2 0-5 0,-5 0-5 0,5 0-9 0,0 0-9 16,-2 0-8-16,2 0-12 0,0 0-7 0,0 0-9 0,0 0-6 0,0 0-5 16,0 0-8-16,0 0-2 0,0 0-4 0,0 0 1 0,0 0-2 0,0 0 5 15,2 0 4-15,-2 4 0 0,5-2 5 0,-1 2-52 0,0 3-11 0,1-3 0 16,1 3 0-16,1 0 0 0,0 0 0 0,0 3 0 0,0-3 0 0,1 4 0 15,1 0 0-15,-3-2 0 0,6 2 0 0,-6 3 0 0,5 1 0 0,0-2 0 16,-1 5 0-16,2-4 0 0,1 3 0 0,-2 5 0 0,0-6 0 16,0 6 0-16,1-4 0 0,-1 2 0 0,2 2 0 0,-2-2 0 0,1 2 0 0,-1-2 0 15,0-2 0-15,0 3 0 0,2-3 0 0,-5-2 0 0,3-1 0 16,-3 3 0-16,2-5 0 0,-2 1 0 0,-1 1 0 0,3-2 0 0,-5-2 0 16,2-1 0-16,0 1 0 0,0-1 0 0,-3-3 0 0,0 0 0 0,2 0 0 15,-2 1 0-15,0-5 0 0,-1 3 0 0,-2-2 0 0,5-1 0 0,-6 1 0 16,1-4 0-16,-1 0 0 0,0 0 0 0,0 4 0 0,0-4 0 0,0 0 0 15,0 0 0-15,0 0 0 0,0 0 0 0,0 0 0 0,0 0 0 0,0 0 0 16,0 0 0-16,0 0 0 0,-1-4 0 0,-2 4 0 0,0-4 0 0,-1 1 0 16,4-1 0-16,-1 2 0 0,-5-2 0 0,5 1 0 0,-2-1 0 0,3 4 0 15,-3-4 0-15,2 1 0 0,-2-1 0 0,3 1 0 0,-1 3 0 16,1 0 0-16,0-8 0 0,-3 8 0 0,3 0 0 0,-3-3 0 0,3 3 0 0,0-6 0 16,0 6 0-16,0-4 0 0,0 4 0 0,0 0 0 0,0-3 0 0,0-1 0 15,0 0 0-15,0 4 0 0,6-3 0 0,-6-1 0 0,1 1 0 16,2 3 0-16,-2-4 0 0,5 1 0 0,-2-1 0 0,0 0 0 0,0 2 0 15,2-2 0-15,-1 1 0 0,1-1 0 0,-1 0 0 0,2 1 0 0,0-4 0 16,3 3 0-16,-2-3 0 0,1 1 0 0,0-1 0 0,-1 3 0 0,2-3 0 16,-2 0 0-16,3 0 0 0,-1-1 0 0,1-1 0 0,0 2 0 0,0-1 0 15,0-2 0-15,0 2 0 0,0-1 0 0,0 2 0 0,0-4 0 0,0 4 0 16,0-4 0-16,1 5 0 0,-1-5 0 0,0 4 0 0,-2 0 0 0,2-4 0 16,-2 5 0-16,0-1 0 0,0 0 0 0,-1 3 0 0,1-3 0 0,0 0 0 15,0 3 0-15,-3 0 0 0,4 2 0 0,-4-5 0 0,3 3 0 0,0 1 0 16,-3-1 0-16,4-3 0 0,-4 3 0 0,3 1 0 0,-2-5 0 0,1 5 0 15,-1-1 0-15,0-2 0 0,1 3 0 0,-1-5 0 0,0 5 0 0,0-1 0 16,0 1 0-16,0-4 0 0,-2 3 0 0,2 0 0 0,-3 2 0 0,3-2 0 16,-3 1 0-16,3-5 0 0,-1 8 0 0,-2-3 0 0,3-1 0 0,-6 1 0 15,3-1 0-15,2 1 0 0,-5 3 0 0,3-4 0 0,-1 4 0 16,1 0 0-16,-4 0 0 0,3-4 0 0,0 4 0 0,-3 0 0 0,4-2 0 16,-4 2 0-16,1 0 0 0,-1 0 0 0,0 0 0 0,6 0 0 0,-6 0 0 15,0 0 0-15,0 0 0 0,0 0 0 0,1 0 0 0,-1 0 0 0,0 0 0 16,0 0 0-16,0 0 0 0,0 0 0 0,0 0 0 0,0 0 0 0,0 0 0 15,0 0 0-15,4-5 0 0,-4 5 0 0,0 0 0 0,0 0 0 0,0 0 0 16,0 0 0-16,0 0 0 0,0 0 0 0,0 0 0 0,0 0 0 0,0 0 0 16,0 0 0-16,0 0 0 0,0 0 0 0,0 0 0 0,0 0 0 0,0 0 0 15,0 0 0-15,0 0 0 0,0 0 0 0,0 0 0 0,0 0 0 0,0 0 0 16,0 0 0-16,0 0 0 0,0 0 0 0,0 0 0 0,0 0 0 0,0 0 0 16,0-2 0-16,0 2 0 0,0 0 0 0,3-4 0 0,-3 4 0 0,0-4 0 15,0 1 0-15,0 3 0 0,0-7 0 0,0 3 0 0,0 1 0 16,0-5 0-16,0 6 0 0,0-5 0 0,0 3 0 0,0-3 0 0,0 3 0 0,0-3 0 15,-3-4 0-15,3 4 0 0,0 1 0 0,0-5 0 0,-1 1 0 16,-2-1 0-16,3 1 0 0,-1-1 0 0,1 1 0 0,-3-1 0 0,0-2 0 16,2-2 0-16,-2 1 0 0,-1 1 0 0,1-2 0 0,-1 1 0 0,1 1 0 15,-1-5 0-15,0 4 0 0,0-3 0 0,0 2 0 0,-2-3 0 0,2 1 0 16,0 0 0-16,-3 2 0 0,4-5 0 0,-2 2 0 0,-1 1 0 0,2-4 0 16,3 0 0-16,-5 0 0 0,2 4 0 0,0-5 0 0,0 2 0 0,1-2 0 15,1 2 0-15,-3 2 0 0,4 0 0 0,-2 1 0 0,1 3 0 0,2-3 0 16,-5 2 0-16,5 5 0 0,-1-5 0 0,-2 6 0 0,0-2 0 0,3 0 0 15,-1 4 0-15,-2-4 0 0,1 5 0 0,2-1 0 0,-2 0 0 0,-1 0 0 16,3-1 0-16,-1 1 0 0,1 1 0 0,-3 3 0 0,1-5 0 0,2 5 0 16,0-1 0-16,-2 1 0 0,-1-4 0 0,3 7 0 0,0-4 0 0,0 0 0 15,0 4 0-15,0-2 0 0,0 2 0 0,-1 0 0 0,1 0 0 16,0 0 0-16,0-7 0 0,0 7 0 0,0 0 0 0,0 0 0 0,0 0 0 0,0 0 0 16,0 0 0-16,0 0 0 0,-5-4 0 0,5 4 0 0,0 0 0 15,0 0 0-15,0-4 0 0,0 4 0 0,0 0 0 0,-2 0 0 0,2 0 0 16,0 0 0-16,0 0 0 0,0 0 0 0,-3-3 0 0,3 3 0 0,0 0 0 15,0 0 0-15,-1 0 0 0,1 0 0 0,0 0 0 0,0 0 0 0,-5 0 0 16,5 0 0-16,0 0 0 0,0 0 0 0,-2-4 0 0,2 4 0 0,0 0 0 16,-5 0 0-16,5 0 0 0,0 0 0 0,-2-3 0 0,2 3 0 0,0 0 0 15,-4 0 0-15,4 0 0 0,0 0 0 0,-3 0 0 0,3 0 0 0,0 0 0 16,0 0 0-16,-4 0 0 0,4 0 0 0,0 0 0 0,-4 0 0 0,4 0 0 16,0 0 0-16,-3-4 0 0,3 4 0 0,0 0 0 0,-4 0 0 0,4 0 0 15,0 0 0-15,-3 0 0 0,3 0 0 0,0 0 0 0,0 0 0 0,-4 0 0 16,4 0 0-16,0 0 0 0,0 0 0 0,-4 0 0 0,4 0 0 15,0 0 0-15,0 0 0 0,-5 4 0 0,5-4 0 0,0 0 0 0,0 0 0 16,-2 0 0-16,2 0 0 0,0 0 0 0,0 0 0 0,0 0 0 0,-4 0 0 16,4 0 0-16,0 0 0 0,0 0 0 0,0 0 0 0,0 0 0 0,0 0 0 0,-3 0 0 15,3 0 0-15,0 0 0 0,0 0 0 0,0 0 0 0,0 0 0 16,0 0 0-16,0 0 0 0,0 0 0 0,0 0 0 0,0 0 0 0,-2 0 0 16,2 0 0-16,0 0 0 0,0 0 0 0,0 0 0 0,0 0 0 0,0 0 0 15,0 0 0-15,0 0 0 0,0 0 0 0,0 0 0 0,0 0 0 0,0 0 0 16,-5 3 0-16,5-3 0 0,0 0 0 0,0 0 0 0,0 0 0 0,0 0 0 15,0 0 0-15,0 0 0 0,0 0 0 0,0 0 0 0,0 0 0 0,0 0 0 16,0 0 0-16,0 0 0 0,0 0 0 0,0 0 0 0,0 0 0 0,0 0 0 16,0 0 0-16,0 0 0 0,0 0 0 0,0 0 0 0,0 0 0 0,0 0 0 15,0 0 0-15,0 0 0 0,0 0 0 0,0 0 0 0,0 0 0 0,0 0 0 16,0 0 0-16,0 0 0 0,0 0 0 0,0 0 0 0,0 0 0 0,0 0 0 16,0 0 0-16,0 0 0 0,0 0 0 0,0 0 0 0,0 0 0 15,0 0 0-15,0 0 0 0,0 0 0 0,0 0 0 0,-1-3 0 0,1 3 0 0,0 0 0 16,0 0 0-16,-3-4 0 0,1 1 0 0,0 3 0 0,2 0 0 0,-3-4 0 15,1 0 0-15,2 4 0 0,-2-2 0 0,0 2 0 0,0-7 0 16,-1 7-5-16,1-4-6 0,2 1-2 0,-4-1 1 0,4 0 2 0,-2 1-5 16,-1-1 1-16,1 1 1 0,-2-5-1 0,4 5-2 0,-2-1 3 0,-1 2 0 15,1-2 0-15,0-3 2 0,0 3-2 0,-1 1-1 0,3-1 2 0,-4 1-1 16,4-1 1-16,-2 0 2 0,-1 1 4 0,1 3-1 0,2 0 2 0,0-4 2 16,0 4 1-16,-4-2-1 0,4 2 2 0,0-4 1 0,0 4 0 0,0 0 1 15,-2 0 1-15,2 0-1 0,0 0 0 0,-5-3-1 0,5 3-1 0,0 0 1 16,-4 0-1-16,4 0-1 0,-3 0 0 0,3 0 0 0,-4 3 0 0,2-3-1 15,-3 0-1-15,1 4-1 0,2-4 1 0,-3 2 2 0,1 2-1 0,2-4 1 16,-3 3 0-16,1 5 1 0,-1-5 2 0,1 1 1 0,-3-1 1 0,1 5 3 16,-1-1-1-16,0-1 5 0,-1 1 3 0,-2 4 1 0,-1-4 6 15,0 4 0-15,0-2 5 0,-2 6 2 0,0-5 1 0,-3 5 5 0,0-2 1 16,1 1 1-16,0 3-6 0,-6 1-29 0,3 0 0 0,-1-1 0 0,-2 5 0 16,2-6 0-16,-2 6 0 0,-1-2 0 0,3 2 0 0,-5-4 0 0,2 6 0 15,0-6 0-15,0 6 0 0,3-6 0 0,-5 2 0 0,2 2 0 0,0-5 0 16,3 0 0-16,-2 4 0 0,2-3 0 0,-3 0 0 0,4-1 0 0,-3 1 0 15,2-4 0-15,1 3 0 0,0-3 0 0,3 3 0 0,-3-6 0 0,0 7 0 16,2-5 0-16,1-2 0 0,-1 7 0 0,3-9 0 0,-1 6 0 0,2-1 0 16,-2-3 0-16,3 2 0 0,0 1 0 0,2-3 0 0,-3 0 0 0,4 2 0 15,-1-2 0-15,0 0 0 0,2-4 0 0,0 3 0 0,2-3 0 0,-1 3 0 16,1-2 0-16,-1-1 0 0,2-1 0 0,2-3 0 0,-3 1 0 0,4 3 0 16,-5-3 0-16,6-1 0 0,-1 1 0 0,1-4 0 0,0 0 0 15,-3 0 0-15,3 0 0 0,0 0 0 0,0 0 0 0,0 0 0 0,0 0 0 16,0 0 0-16,0 0 0 0,0 0 0 0,0 0 0 0,0 0 0 0,3 0 0 0,-2-4 0 15,5 1 0-15,-5 3 0 0,4-4 0 0,-3 1 0 0,2-1 0 16,2-3 0-16,-1 3 0 0,1-2 0 0,-1 3 0 0,2-5 0 0,0 1 0 16,2 0 0-16,-3 0 0 0,4-3 0 0,-2 3 0 0,2-4 0 0,-2 1 0 15,3 2 0-15,-2-1 0 0,0 1 0 0,2-2 0 0,0-5 0 0,0 6 0 16,0 2 0-16,1-4 0 0,-3-4 0 0,2 6 0 0,0-2 0 0,0 0 0 16,0 1 0-16,0 0 0 0,0-1 0 0,0 4 0 0,0-7 0 0,1 6 0 15,-1-1 0-15,0-2 0 0,0 4 0 0,-3-4 0 0,3 5 0 0,1-5 0 16,-1 0 0-16,0 4 0 0,0-4 0 0,2 2 0 0,-2-2 0 0,0 4 0 15,0-4 0-15,0 4 0 0,0-3 0 0,-1-1 0 0,-2 1 0 0,3 3 0 16,-1-3 0-16,-2 3 0 0,-1-1 0 0,3 1 0 0,-5 0 0 0,1 0 0 16,1 1 0-16,-3 1 0 0,0-1 0 0,0 3 0 0,-1-1 0 15,1 4 0-15,-1-4 0 0,-3 4 0 0,1-3 0 0,-1 3 0 0,0-4 0 16,0 4 0-16,0 0 0 0,0 0 0 0,0 0 0 0,0 0 0 0,0 0 0 16,0 0 0-16,0 0 0 0,0 0 0 0,0 0 0 0,0 0 0 0,0 0 0 15,0 0 0-15,0 0 0 0,0 0 0 0,0 0 0 0,0 0 0 0,0 0 0 16,0 0 0-16,0 0 0 0,0 0 0 0,0 0 0 0,0 0 0 0,0 0 0 15,0 0 0-15,0 0 0 0,0 0 0 0,0 0 0 0,0 0 0 0,0 0 0 16,0 0 0-16,0 0 0 0,0 0 0 0,0 0 0 0,0 0 0 0,0 0 0 16,0 0 0-16,0 0 0 0,0 0 0 0,0 0 0 0,0 0 0 0,0 0 0 15,0 0 0-15,0 0 0 0,0 0 0 0,0 0 0 0,0 0 0 0,0 0 0 16,0 0 0-16,0 0 0 0,0 0 0 0,0 0 0 0,0 0 0 0,0 0 0 16,0 0 0-16,0 0 0 0,0 0 0 0,0 0 0 0,0 0 0 0,0 0 0 15,0 0 0-15,0 0 0 0,0 0 0 0,0 0 0 0,0 0 0 0,0 0 0 16,0 0 0-16,0 0 0 0,0 0 0 0,0 0 0 0,0 0 0 15,0 0 0-15,0 0 0 0,0 0 0 0,0 0 0 0,0 0 0 0,0 0 0 16,4 0 0-16,-4 0 0 0,0 0 0 0,0 0 0 0,0 0 0 0,0 0 0 16,3-3 0-16,-3 3 0 0,0 0 0 0,0 0 0 0,0 0 0 0,0 0 0 15,0 0 0-15,0 0 0 0,0 0 0 0,0 0 0 0,0 0 0 0,0 0 0 16,0 0 0-16,0 0 0 0,0 0 0 0,0 0 0 0,0 0 0 0,0 0 0 16,0 0 0-16,0 0 0 0,0 0 0 0,0 0 0 0,0 0 0 0,0 0 0 15,0 0 0-15,0 0 0 0,0 0 0 0,0 0 0 0,0 0 0 0,0 0 0 16,0 0 0-16,0 0 0 0,0 0 0 0,0 0 0 0,0 0 0 0,0 0 0 15,0 0 0-15,0 0 0 0,0 0 0 0,0 0 0 0,0 0 0 0,0 0 0 16,0 0 0-16,0 0 0 0,0 0 0 0,0 0 0 0,0 0 0 0,0 0 0 16,0 0 0-16,0 0 0 0,0 0 0 0,0 0 0 0,0 0 0 15,0 0 0-15,0 0 0 0,0 0 0 0,0 0 0 0,0 0 0 0,0 0 0 16,0 0 0-16,0 0 0 0,0 0 0 0,-3 3 0 0,3-3 0 0,0 0 0 0,0 0 0 16,-4 0 0-16,4 0 0 0,0 0 0 0,-1 0 0 0,1 0 0 15,0 0 0-15,-6 4 0 0,6-4 0 0,-1 0 0 0,1 0 0 0,-4 0 0 16,4 0 0-16,-3 3 0 0,3-3 0 0,-3 0 0 0,3 0 0 0,-4 0 0 15,4 0 0-15,-1 4 0 0,1-4 0 0,-6 0 0 0,6 0 0 0,-4 0 0 16,4 0 0-16,-3 0 0 0,-1 4 0 0,4-4 0 0,-1 0 0 0,-5 0 0 16,5 3 0-16,-2-3 0 0,-1 4 0 0,1-4 0 0,-1 2 0 0,-3-2 0 15,6 5 0-15,-6-5 0 0,3 2 0 0,-6 2 0 0,3 0 0 0,0 3 0 16,2-4 0-16,-5 4 0 0,2-3 0 0,-2 3 0 0,2-1 0 0,-1 2 0 16,-3-1 0-16,1 0 0 0,0 4 0 0,0-4-6 0,-2 3-32 0,2 0 3 15,0-3 0-15,0 8 2 0,-2-9-1 0,2 5 3 0,-1-1-1 0,1 1 2 16,0 0 3-16,0-1-1 0,0 0 2 0,0-3 0 0,0 4-1 0,2-1 1 15,0-3 1-15,0 4-1 0,3-8 2 0,-4 8 1 0,4-5-2 0,-1 2 4 16,1-5-2-16,-1 4 2 0,3 0 0 0,-1-3 3 0,0 3 0 0,1-3 4 16,0-2 0-16,1 2 1 0,-1-1 4 0,2 1-1 0,0 0 1 0,-1-1 1 15,1 1 2-15,0-4 1 0,2 3 2 0,0-3 1 0,-3 4-1 0,3-4 2 16,-1 4 0-16,1-4 0 0,-3 0 1 0,3 0 0 0,0 7-2 0,0-7 2 16,-2 0-1-16,2 0 1 0,0 7-1 0,0-5 0 0,0-2-1 0,-2 4 0 15,2 0 0-15,0-1 2 0,0 1 0 0,2 3 0 0,-2-4 0 0,0 5 2 16,2-5 2-16,1 3-1 0,-2 2 1 0,2-1 1 0,1 0 3 0,1-4 3 15,-3 8 1-15,2-1 0 0,3-3 2 0,-3 4 2 0,3-4 0 0,0 4 2 16,2-2 1-16,-3 6 3 0,3-4-2 0,0 3 2 0,0-1 0 0,0 1 0 16,0 1-4-16,-3-2 1 0,3 1-3 0,0 3 2 0,-2-2-1 0,2 3-2 15,0-5 1-15,-3 5-6 0,3 0 0 0,-2-5-1 0,-1 5-2 0,-1-5-2 16,2 5 0-16,-1-4-1 0,1 1-1 0,0-2 0 0,-3 1 0 0,0 1 0 16,1-6-2-16,0 6 1 0,1-4 1 0,-1 3 1 0,-4-4 1 0,4 0 0 15,0-2 0-15,-1 1-2 0,-1 2 1 0,-2-4 0 0,4 4 1 0,0-8 0 16,-5 8 0-16,1-5 0 0,2 2 0 0,-1-1-1 0,0 0 1 0,1-4-1 15,-3 5 0-15,1-1-1 0,-1-5 1 0,3 2-2 0,-1-1 3 0,-2 5-1 16,0-5 0-16,0-3 0 0,0 4 0 0,0-4 0 0,0 3 0 0,0-3 1 16,0 4-1-16,0-4 1 0,0 0-1 0,2 4-1 0,-2-4 1 0,0 0 0 15,0 0-1-15,0 0-1 0,0 0 1 0,0 0-2 0,0 0 1 0,0 0-4 16,0 0 1-16,0 0-2 0,0 0-2 0,0 0 4 0,4 0 0 16,-1 0 3-16,1 0 3 0,1-4 6 0,1 4 0 0,-1-7 2 0,4 3 3 15,-1 1 2-15,3-5 0 0,0 1 5 0,3-2 2 0,1-2 4 0,3 4 2 0,0-8-20 16,0 6-11-16,3-6 0 0,1 1 0 0,3 1 0 0,-3-5 0 15,1 1 0-15,5-1 0 0,-2 0 0 0,0 1 0 0,2-4 0 0,-2 4 0 16,0-5 0-16,3 2 0 0,-4 2 0 0,2-4 0 0,0 6 0 0,-3-6 0 16,0 5 0-16,-2 3 0 0,1-4 0 0,-3 5 0 0,0-2 0 0,-2 1 0 15,-1 3 0-15,-1 1 0 0,-1 0 0 0,-1 3 0 0,-3-1 0 0,0 1 0 16,-3 5 0-16,-1-5 0 0,3 3 0 0,-6 0 0 0,3 1 0 16,-6 3 0-16,4-4 0 0,-5 4 0 0,0 0 0 0,0 0 0 0,5-3-9 0,-5 3-98 15,0 0-21-15,0 0-24 0,0 0-21 0,0 0-25 0,-5 0-19 0,0 0-18 16,4 0-19-16,-6 0-22 0,3 0-29 0,-6 0-37 0,3 0-86 0,-4-4-108 15,5 4-33-15,-5 0-1 0,-1 4 24 0,1-4 31 0,0 3 38 0,-2-3 38 16,0 4 43-16,-1 3 42 0,-1-3 45 0,2-1 47 0,-5 1 56 0,5 3 62 16</inkml:trace>
  <inkml:trace contextRef="#ctx0" brushRef="#br0" timeOffset="-190182.77">14988 8048 1 0,'-7'-9'118'0,"0"1"100"0,0-2 69 0,1 3 52 0,0-1 38 0,-4 2 31 15,4 3 24-15,-1-5 21 0,1 8 24 0,-1-3 22 0,3 3 26 0,-1 0 27 16,0 3-77-16,3 1-131 0,2 3-101 0,0-3-83 0,0 6-41 0,0 0-18 16,0 1-6-16,2 2-3 0,1 5 3 0,-1 0 3 0,3 3 0 0,-4-4-5 15,2 8-3-15,-1-4-8 0,3 3-6 0,-4 1-8 0,2-4-7 0,-1 4-6 16,0-5-9-16,3 4-5 0,-3-2-6 0,1-1-3 0,-2-4-5 0,4 5-3 15,0-9-6-15,-4 5-4 0,4-4-4 0,0-3-6 0,-4-1-4 0,4 0-5 16,0-2-3-16,-1-1-2 0,0 0 0 0,1-7 0 0,0 2-1 0,-1-2 0 16,0 0 1-16,0-2 1 0,3-3 1 0,-3-1 0 0,2-1-1 0,-1-7 2 15,1 4-4-15,-2-8 0 0,0 0 1 0,0-2 2 0,2-5-2 0,-5 0 1 0,3-2-1 16,2-5 2-16,-5 4-3 0,3-3 0 0,-1-1 1 0,0 0 1 16,1 1 2-16,0 2 0 0,0 5 4 0,2-3 1 0,-5 5 5 0,3 4 3 0,-1 1 5 15,0 3 5-15,-2 3 6 0,2 5 6 0,-2 3 6 0,-1 3 7 0,0 0 7 16,0 0 6-16,-1 3 9 0,-2 3 5 0,2 5 8 0,-2 3 4 15,-1 3 6-15,0 5 5 0,-2-2 0 0,2 5 2 0,0-1-1 0,0 9-33 16,-3-6-59-16,3 1 0 0,-2 4 0 0,1-4 0 0,-1-1 0 0,2 2 0 16,1-1 0-16,3-3 0 0,-1-1 0 0,-2-4 0 0,3 2 0 0,0-4 0 15,3 2 0-15,-2-5 0 0,-1-1 0 0,3-4 0 0,1 0 0 0,2-3 0 16,-5-3 0-16,3 0 0 0,3-8 0 0,0 0 0 0,0-6 0 0,0-1 0 16,0-6 0-16,1-4 0 0,0 0 0 0,-1-8 0 0,3-2 0 0,-3-4 0 15,4-3 0-15,-6-4 0 0,8 0 0 0,-8 0 0 0,6-3 0 0,2-1 0 16,-5 4 0-16,3-3 0 0,0 6 0 0,0 1 0 0,0-2 0 0,0 6 0 15,-1 6 0-15,-2-1 0 0,2 9 0 0,-5-2 0 0,2 6 0 0,-1 5 0 16,-5 0 0-16,3 4 0 0,-4 3 0 0,0 4 0 0,0 0 0 16,0 7 0-16,0 1 0 0,-1 6 0 0,-2-1 0 0,2 2 0 0,-5 6 0 15,5 0 0-15,-5 4 0 0,1 2 0 0,-2 1 0 0,0 1 0 0,-3 2 0 0,5 0 0 16,-5 5 0-16,3-5 0 0,2 4 0 0,-5-8 0 0,3 9 0 16,3-5 0-16,0 1 0 0,0-1 0 0,1-2 0 0,0-5 0 0,2 3 0 15,-2-2 0-15,6-3 0 0,-3-5 0 0,1 1 0 0,5-5 0 0,-5-2 0 16,3-4 0-16,3 0 0 0,0-7 0 0,0-7 0 0,0 0 0 0,1-4 0 15,2-2 0-15,-2-9 0 0,2 2 0 0,-5-5 0 0,2-3 0 0,3-3 0 16,-2-5 0-16,-1 5 0 0,0-4 0 0,1-4 0 0,-1 5 0 0,3-2 0 16,-5 1 0-16,2 0 0 0,4 4 0 0,-4 2 0 0,3 2 0 0,-5 3 0 15,2 2 0-15,0 2 0 0,2 5 0 0,-4 1 0 0,-4 7 0 0,4-3 0 16,-3 7 0-16,-2 3 0 0,0 0 0 0,3 3 0 0,-2 1 0 0,-1 6 0 16,-1-3 0-16,-2 7 0 0,3-1 0 0,-2 2 0 0,-3 3 0 0,1 2 0 15,0 2 0-15,0-2 0 0,-3 1 0 0,3 0 0 0,-2 0 0 16,1 4 0-16,-1-8 0 0,2 4 0 0,2 0 0 0,-3-4 0 0,4 1 0 0,-2 0 0 15,0-5 0-15,3 2 0 0,0-5 0 0,-1-2 0 0,1-1 0 0,1-1 0 16,-1-2 0-16,0-4 0 0,6-4 0 0,-5 0 0 0,4-2 0 16,-3-5 0-16,5-6 0 0,-3 0 0 0,3-5 0 0,-3-2 0 0,3-5 0 15,0 2 0-15,0-4 0 0,-1-2 0 0,0-1 0 0,1 2 0 0,3-2 0 16,-2 1 0-16,1 6 0 0,-3-5 0 0,4 7 0 0,-2 1 0 0,-1 3 0 16,2 0 0-16,-4 7 0 0,1 1 0 0,-1 6 0 0,-1-1 0 0,0 1 0 15,-1 4 0-15,-3 3 0 0,2 3 0 0,0 4 0 0,-2 1 0 0,0-1 0 16,0 3 0-16,0 7 0 0,-2-2 0 0,0 2 0 0,-1 1 0 0,-1 6 0 15,0-3 0-15,-1 0 0 0,0 0 0 0,-1 3 0 0,1-2 0 0,1 2 0 16,0-3 0-16,-3 0 0 0,5 0 0 0,-3 0 0 0,1-4 0 0,4 0 0 16,-3 1 0-16,2 0 0 0,-2-5 0 0,3 2 0 0,0-4 0 0,0-4 0 15,3 0 0-15,-2-5 0 0,-1-2 0 0,0 0 0 0,5-2 0 0,2-5 0 16,-5-4 0-16,5-3 0 0,-3-3 0 0,5-1 0 0,-4-6 0 16,1-8 0-16,3 4 0 0,-2-3 0 0,1-2 0 0,-1-1 0 0,2 2 0 0,0 1 0 15,0-5 0-15,0 9 0 0,2-1 0 0,-2 0 0 0,-3 7 0 16,6 0 0-16,-6 4 0 0,1-1 0 0,2 7 0 0,-3 5 0 0,-1-1 0 15,2 0 0-15,-3 7 0 0,-2 3 0 0,3 1 0 0,-3 3 0 0,0 3 0 16,0 4 0-16,-2 4 0 0,-2-1 0 0,0 4 0 0,0 0 0 0,-3 6 0 16,-1 2 0-16,1-5 0 0,0 5 0 0,-1-2 0 0,-1 1 0 0,1 1 0 15,-1-2 0-15,3 2 0 0,-1-5 0 0,1 0 0 0,-1-3 0 0,3 0 0 16,0 0 0-16,-1-6 0 0,3-2 0 0,0 1 0 0,0-6 0 0,3-1 0 16,-1 0 0-16,-2-7 0 0,4-5 0 0,3-1 0 0,0-1 0 0,-1-7 0 15,1-3 0-15,0-1 0 0,1-4 0 0,-1-2 0 0,2 0 0 0,-2-4 0 16,2 0 0-16,-3 3 0 0,6-3 0 0,-6 1 0 0,0 5 0 0,4-2 0 15,-3 6 0-15,-1 0 0 0,0 5 0 0,-1 2 0 0,1 0 0 0,-3 8 0 16,1-1 0-16,-4 4 0 0,3 4 0 0,1-1 0 0,-1 5 0 16,-3 2 0-16,1 1 0 0,-1 0 0 0,0 6 0 0,0-3 0 0,0 3 0 0,0 1 0 15,-1 0 0-15,-2 2 0 0,0-2 0 0,-1 3 0 0,4-3 0 16,-2-2 0-16,0 6 0 0,-1-4 0 0,3-1 0 0,-1-3 0 0,1 3 0 16,0-3 0-16,0 1 0 0,1-2 0 0,-1-2-121 0,3 3-129 0,-1-7-25 0,0 4-30 15,-2-5-28-15,3 1-38 0,-3-3-37 0,0-4-80 0,0 7-95 0,0-7-29 16,0 0 8-16,0 0 24 0,-3 3 35 0,3-3 43 0,-2 0 43 0,2 0 45 15,-6 0 46-15,-4 0 49 0,4-3 52 0,-3-1 60 0,0 1 66 0</inkml:trace>
  <inkml:trace contextRef="#ctx0" brushRef="#br0" timeOffset="-189460.6">14622 7087 22 0,'-6'-15'162'0,"2"1"78"0,-3 1 56 0,2-5 46 0,-5 4 35 0,3 3 31 16,0-2 31-16,2-2 28 0,-5 4 30 0,3 2 31 0,0-2 29 0,3 4 29 15,-3 0-99-15,3 0-177 0,3-1-85 0,-5 2-42 0,2 3-21 0,0-5-13 16,1 5-6-16,-1-1-4 0,1 1-8 0,3 3-9 0,0 0-9 0,0 0-12 16,0 0-9-16,0 0-3 0,3 3-4 0,4 1-1 0,0 3-1 0,0 0-2 15,4 7-2-15,-3-4-2 0,7 8 2 0,2 3 1 0,-5 0 6 0,6 3 4 16,0 5-90-16,3-2 0 0,-4 5 0 0,0 2 0 0,1 1 0 0,-2 1 0 15,2 2 0-15,-3-3 0 0,-1 4 0 0,1-1 0 0,-2-2 0 0,1-1 0 16,-3 3 0-16,0-3 0 0,0-4 0 0,0 0 0 0,-4-2 0 0,4-1 0 16,-4-3 0-16,2-1 0 0,-3-3 0 0,-1 0 0 0,1-3 0 0,1-2 0 15,-2-1 0-15,-1-5 0 0,0 5 0 0,-1-5 0 0,-2-3 0 16,2 0 0-16,-1-4 0 0,-2 5 0 0,0-8 0 0,0 3 0 0,0 1 0 16,-5-4 0-16,4 2 0 0,-6-2 0 0,0-2 0 0,-2 2 0 0,-2-4 0 0,0 1 0 15,-2-1 0-15,-3 0 0 0,-1-3 0 0,-1 0 0 0,-2 0 0 16,2 1 0-16,0-5 0 0,-2 4 0 0,0-4 0 0,2 0 0 0,0 4 0 15,3-2 0-15,0 1 0 0,1 1 0 0,1-4 0 0,1 8 0 0,4-3 0 16,0 2 0-16,1 1 0 0,2-5 0 0,0 8 0 0,1-3 0 0,1 3 0 16,3 0 0-16,0 0 0 0,0 0 0 0,0 0 0 0,0 0 0 0,0 0 0 15,6 0 0-15,0 3 0 0,3-3 0 0,-1 8 0 0,3-1 0 0,1-1 0 16,1 1 0-16,2 4 0 0,-1 0 0 0,1-2 0 0,3 2 0 0,-2 0 0 16,2 3 0-16,-3-3 0 0,1-1 0 0,4 4 0 0,-5-7 0 0,3 4 0 15,-2-1 0-15,4-3 0 0,-2 0 0 0,-3 0 0 0,3 0 0 0,0-3 0 16,0 2 0-16,-1-6 0 0,0 3 0 0,0-3 0 0,1-3 0 0,-2-1 0 15,-2 2 0-15,4-5 0 0,-3-1 0 0,2 1 0 0,-6-3 0 16,1-4 0-16,-1 0 0 0,0 0 0 0,-1-3 0 0,-3-1 0 0,0-6 0 16,-2 2 0-16,-2 2 0 0,0-9 0 0,-3 1 0 0,-3 1 0 0,-1-2 0 0,0-2 0 15,-3 0 0-15,0-2 0 0,-3 2 0 0,-1 0 0 0,3 0 0 16,-2-1 0-16,-1 8-212 0,0-2-153 0,3 2-34 0,-2 3-89 0,5 8-109 0,-2-2-52 16,3 5-26-16,-2 0 16 0,2 3 31 0,1 3 38 0,2 1 43 0,1 3 47 15,0 0 50-15,0 0 51 0,0 0 51 0,0 0 59 0,0 0 62 0,0 0 91 16</inkml:trace>
  <inkml:trace contextRef="#ctx0" brushRef="#br0" timeOffset="-188845.97">15282 6480 34 0,'1'-2'182'0,"2"-3"82"0,-2 3 55 16,-1 2 45-16,0 0 37 0,0 0 28 0,0 0 33 0,0 2 30 0,3 3 31 16,-3 1 29-16,3 5 30 0,-2-1 29 0,5 5-115 0,-5 2-193 0,6 1-95 15,-3 2-43-15,6 5-21 0,-5 3-7 0,2-1-4 0,0 6 1 0,3-2-5 16,-5 4-4-16,5-1-5 0,-2 6-4 0,-1 2-6 0,3 0-8 0,-5-4-6 16,1 8-5-16,0-4-3 0,0 3-7 0,-1 1-4 0,1-4-6 15,-1 0-21-15,0 0-50 0,-1 0 0 0,0-4 0 0,1 0 0 0,-3-3 0 16,2-4 0-16,1 2 0 0,0-2 0 0,-4-7 0 0,4 1 0 0,-3-1 0 15,3-3 0-15,-3-4 0 0,2-2 0 0,-4-1 0 0,3-1 0 0,-1-5 0 16,-2 2 0-16,2-3 0 0,-2 1 0 0,-2-5 0 0,2-3 0 0,0 0 0 16,-5 0 0-16,-1 0 0 0,-1-3 0 0,-2-5 0 0,1 1 0 0,-6-3 0 15,3 0 0-15,-4-8 0 0,-2 0-18 0,1 1-12 0,-2-4 3 0,-3-3 0 16,3 2 4-16,3 2 4 0,-3-6 5 0,4 6 5 0,-1-1 5 0,7 4 7 16,-3 2 5-16,1 1 6 0,6 1 3 0,-3 6 2 0,4-1-2 15,-1 1-3-15,4 4-1 0,0 3 0 0,0 0 3 0,0 0 5 0,4 3-5 16,3 1-16-16,0 3 0 0,0 0 0 0,1 4 0 0,3-1 0 0,2-3 0 0,-2 3 0 15,0 1 0-15,1-1 0 0,2 1 0 0,-3-4 0 0,4 0 0 16,-4 0 0-16,3-3 0 0,0-2 0 0,-2-2 0 0,2-2 0 0,1 2 0 16,-1-7 0-16,-3-1 0 0,4-2 0 0,-3 3 0 0,1-7 0 0,-2 0 0 15,3 0 0-15,-6-1 0 0,1 2-162 0,0-5-41 0,-4 1-38 0,-1-1-43 16,-2 4-51-16,-2-3-119 0,0 3-149 0,-4-1-53 0,2 2-7 0,-5 2 20 0,-2 1 28 16,0 0 36-16,-4-1 41 0,2 4 45 0,-3 0 49 0,-1 0 54 0,-3-1 56 15,0 1 65-15,0 1 70 0</inkml:trace>
  <inkml:trace contextRef="#ctx0" brushRef="#br0" timeOffset="-188223.83">14083 7713 23 0,'-13'-8'165'0,"0"5"83"0,-1-1 60 0,1 2 49 0,0-5 39 0,2 3 34 16,0 0 30-16,2 4 28 0,-3-3 25 0,6 3 24 0,1 0 23 16,-1 0 21-16,6 0-107 0,0 0-177 0,0 0-95 0,2 0-44 0,2 3-24 0,3 1-18 15,4 0-9-15,0 3-6 0,3-1-3 0,1 5-5 0,7-1 0 16,1 1-2-16,-1 0-2 0,7 2-1 0,0 1-4 0,1 1-6 0,4-5-6 0,0 4-10 15,0 0-6-15,2-4-7 0,3 1-5 0,-5-1-3 0,5 5-4 0,-2-9-4 16,-1 5-5-16,0-4-4 0,0 0-4 0,-6 4-5 0,3-9-5 0,-4 3-5 16,0-3-2-16,-2 2-6 0,-3 0 0 0,1-4 0 0,-3 3-2 0,-2-3 0 15,0 0 0-15,-2-3-1 0,-3 3 1 0,-1 0 0 0,-3 0 0 0,0 0 2 16,-2 0 3-16,-2-4 4 0,-1 4 7 0,-1 0 7 0,-5 0 3 0,0 0 7 16,0 0 0-16,0 0 0 0,-5 0-1 0,0-4 1 0,-1 4-1 15,-1-2-1-15,-4-5 2 0,-2 3-3 0,-3-3-3 0,1 0-3 0,-5 0-7 16,0-1-7-16,-2 1-6 0,0-2-6 0,-3 1-2 0,0-2 0 0,1-1 1 15,0 5 3-15,-1-9 0 0,0 8 1 0,3-3 3 0,0 2 2 0,4-1 4 16,0 1 3-16,3 1 3 0,1 0 0 0,3 4 2 0,0-5-1 0,4 6-10 16,3-3-2-16,0 5 0 0,4 0 0 0,0 0 0 0,0 0 0 0,0 0 0 15,0 0-5-15,4 0-5 0,3 5-4 0,3-5-1 0,-2 2 2 0,3 2-1 16,0 0-1-16,3 3 3 0,1-4 1 0,0 1 6 0,2 3 4 0,-5-3 4 16,6 3-1-16,-2-1 2 0,0-2 0 0,-1 3 1 0,0-4-1 0,-1 4-1 15,-1 1 2-15,0-5 1 0,-2 3 5 0,1 2 2 0,-3-5 2 16,-3 4 6-16,3 0-2 0,-4 1-19 0,1-1 0 0,-1-1 0 0,-5 1 0 0,2 4 0 15,-2-4 0-15,0 4 0 0,0-2 0 0,-2 2 0 0,-3 0 0 0,-1 0 0 16,1 2 0-16,-2-2 0 0,-1-1 0 0,-1 5 0 0,-3-5 0 16,1 4 0-16,0-3 0 0,-4-2 0 0,4 2 0 0,-3 3 0 0,2-6-76 0,-5 6-76 15,2-8-28-15,1 5-35 0,3-4-38 0,-1 0-50 0,2 0-53 16,-1-1-106-16,4 2-128 0,-4-5-42 0,4 1-5 0,-1 3 17 0,1-4 28 0,0 1 35 16,0 0 41-16,-1-1 46 0,0-3 48 0,-2 4 55 0,2-4 56 0,8 0 66 15,0 0 73-15</inkml:trace>
  <inkml:trace contextRef="#ctx0" brushRef="#br0" timeOffset="-144526.02">16791 14738 1 0,'0'0'97'0,"-6"0"64"0,2-5 38 0,1 5 32 0,-1 0 22 0,3 0 20 16,-5-2 16-16,2 2 12 0,3-4 12 0,-2 4 13 0,3 0 9 15,-3-3 13-15,2 3-75 0,1 0-124 0,-3-4-59 0,2 0-22 0,1 4-9 0,0-3-3 16,0 3 4-16,0-4 4 0,0 4 5 0,0-3 7 0,0 3 2 0,0 0 6 15,0-4 1-15,0 4 4 0,0 0-1 0,0-4 0 0,0 4-4 0,0 0-5 16,1-3-2-16,-1 3-5 0,4 0-7 0,-4 0-1 0,6 0-5 0,-6 0-3 16,1 0-1-16,3 0-4 0,-4 0 2 0,7 0-1 0,-4 0-4 0,1 0 0 15,-4 0-3-15,4 0-4 0,2 0-2 0,-2 0-2 0,0 0-2 0,0 0-3 16,0 0-1-16,2 0-1 0,-5 0-2 0,6 0 1 0,-3-4-4 0,2 4-1 16,-1-2 0-16,1 2-2 0,-1 0-1 0,2-4 1 0,-1 4 0 0,-1 0 0 15,2 0-1-15,3-3 1 0,-5 3 1 0,2-4-2 0,0 4 2 0,0 0-2 16,0 0 2-16,0 0-4 0,-1 0 2 0,0 0-4 0,1 0 0 0,3 0-2 15,-5 0-2-15,2 4-2 0,0-4-2 0,0 3-1 0,0-3 0 0,-1 0-2 16,1 4 0-16,-1-4-1 0,1 0 0 0,2 0-1 0,-3 2 1 0,1-2 0 16,0 0 1-16,2 0 0 0,-3 0-1 0,6 0 2 0,-6 0-3 0,5-2 3 15,-4 2-1-15,4 0-1 0,-2-4 1 0,0 4-3 0,2-3 1 0,0 3 0 16,-2-4-2-16,0 4 1 0,2-4-3 0,-2 4-2 0,0-3 1 0,0 3 0 16,-1-4 0-16,2 1-2 0,-4 3 2 0,3-4-1 0,0 4 0 0,-3 0 0 15,4 0 0-15,-4-3-1 0,0 3 1 0,1 0 0 0,0-4 1 0,0 4 0 0,0 0 0 16,-1 0-1-16,0-4 1 0,1 4 0 0,0 0-1 0,0 0 0 15,0-2 1-15,-1 2 0 0,0 0 0 0,1 0-1 0,3-4 0 0,-5 4 1 0,2 0 0 16,3 0-2-16,-3 0 2 0,-2 0-2 0,2-3 2 0,3 3 0 0,-3 0 0 16,-2 0-1-16,2 0 1 0,3 0-1 0,-5 0-1 0,2-4 2 0,0 4 0 15,0 0 0-15,0 0-1 0,0 0 2 0,-2 0 2 0,2 0-2 16,0-4 1-16,3 4 0 0,-5 0 2 0,5 0-2 0,-3-3 1 0,1 3 2 0,2 0 0 16,-5 0 1-16,5 0 1 0,-2-4 0 0,2 1 0 0,-2 3 1 0,2-4-1 15,-2 4 1-15,3-3 0 0,0-1-1 0,0 0 0 0,-1 2 0 0,1-2 0 16,0 1-2-16,-3 3 0 0,3-4-2 0,1 0 1 0,-1 4-1 15,1-3 1-15,-4 3-1 0,1-4 2 0,2 4 1 0,0-3 0 0,-2 3 0 16,2 0-2-16,0-4 5 0,0 4-2 0,0 0 1 0,0 0 2 0,1-3-2 0,-1 3 2 16,0-4-1-16,0 4 1 0,-2-4-1 0,2 4-1 0,0-2 0 0,0 2 3 15,0-5 3-15,0 5-1 0,1-2 2 0,-4 2-1 0,3-4-1 0,0 4 2 16,0-3-3-16,1-1 0 0,-1 4 2 0,0-4-2 0,-2 1-1 0,2 3 0 16,0-4 0-16,0 4-2 0,0-3 0 0,0 3-2 0,0-4 0 0,0 4 1 15,0-4-3-15,0 4 1 0,3-3 0 0,-3 3 0 0,0 0-2 0,0 0 2 16,0 0 1-16,0 0-1 0,0-4 0 0,3 4-2 0,-3 0-1 0,0-2 1 15,0 2-2-15,3 0 1 0,0-4 2 0,-3 4-2 0,0-3 3 0,1-1 2 16,-1 4-1-16,3-4 0 0,0 1 0 0,0-1 1 0,-3 1 0 0,1-1 2 16,-1 0 1-16,3 1 0 0,0-1 1 0,-2 4 2 0,-1-2-1 0,3-2-2 15,-3 4 1-15,4 0-1 0,-4-3 2 0,3 3-4 0,-3 0 2 0,3-4-1 16,-1 4 1-16,-2 4-4 0,2-4 2 0,-2 0-2 0,0 3-1 0,1-3 0 16,1 4-1-16,-2-4 1 0,0 0-2 0,0 2 2 0,0 2 0 0,0-4 0 15,1 3 1-15,1-3 0 0,-2 4 0 0,0-4-1 0,0 4 3 0,2-4-2 16,-2 0 1-16,0 0-1 0,3 0 1 0,0 0 1 0,-2 0-1 0,2 0 1 15,0-4 0-15,-2 4-3 0,5 0 0 0,-5-4-2 0,5 4-1 0,-5-3 1 16,3 3 0-16,-1 0 0 0,0-4-2 0,0 4 1 0,-2 0 0 0,3-2-2 16,-2 2 1-16,-1 0 0 0,-1 0 0 0,0 0 1 0,3 0 0 0,-3 0 1 15,0 0-1-15,0 2 2 0,0-2-2 0,0 4 1 0,3-4 0 0,-3 0 2 16,0 3-2-16,0-3 2 0,0 4-1 0,3-4 0 0,-3 0 1 0,0 0 0 16,0 0 0-16,0 4-1 0,3-4 1 0,-1 0 0 0,-2-4 1 0,0 4 1 15,2 0-2-15,-2-4 0 0,3 4 0 0,-3-3 0 0,0-1 1 0,4 2-1 16,-3-2 2-16,1 1-2 0,-2-1 0 0,3 0 0 0,-1 1-1 0,-2-4-1 15,2 3-1-15,-2 1-1 0,3-1 0 0,-3-2-1 0,2 2-1 0,1 1 0 0,-3-1-2 16,0-3 2-16,2 7-2 0,-2-7 2 0,0 7 1 0,1-4-1 0,-1 1 0 16,1-1-2-16,-1 4 2 0,1-4-1 0,1 2 0 0,1 2-1 15,-3 0 1-15,1-5 1 0,1 3 2 0,-1-2-1 0,2 4 0 0,0-3 1 0,-3-1-1 16,1 4 1-16,2-4 1 0,0 1 0 0,-2-1 3 0,2 1-1 0,0-1 0 16,-2 4 1-16,5-7 1 0,-5 3-1 0,5 2 0 0,-5-2 0 0,5 4 1 15,-5-7-3-15,5 7 1 0,-5-4-1 0,3 1-2 0,-1-1-1 0,0 1 0 16,-1-1-1-16,0 4 1 0,-2-4-2 0,0 1 2 0,0 3-1 0,0-4 0 15,1 4-2-15,-3 0 3 0,-1-2-2 0,3 2 1 0,-1 0-1 0,-2 0 1 16,2 0 2-16,-2 0-1 0,3 0 2 0,-4 0-1 0,4 0 0 0,-2 0 0 16,0-4 1-16,0 4 0 0,2 0 2 0,-2 0 0 0,0 0 0 0,-3-3-1 15,3 3 2-15,0 0-1 0,0-4 0 0,-2 4 1 0,-1-4-2 0,3 4-1 16,-2-3 1-16,0 3-1 0,-1-4 1 0,1 4-1 0,-1-3 0 0,1 3-1 16,0-4 0-16,-3 4 2 0,3 0-2 0,0-3 2 0,-3-1-2 0,3 4-1 15,-3 0 0-15,3-4 0 0,-3 4 0 0,0 0 0 0,1-2-1 0,0 2 1 0,-1 0-2 16,0-4 1-16,0 4 0 0,2 0-2 0,-5-3 2 0,4 3 0 15,0 0 2-15,-4-4 0 0,4 4 2 0,0 0 1 0,-4-4-1 0,5 4 1 0,-5-3 1 16,3 3-1-16,-1-4 2 0,1 1-1 0,-1 3 2 0,1-4-2 0,0 1 0 16,-1-1-1-16,1 0 0 0,-1 2-2 0,1-3-1 0,-1 3-1 0,1 2 0 15,-3-4-1-15,5 1 0 0,-5-1 0 0,2 0-2 0,-2 1 1 0,5 3-1 16,-5-4 0-16,-1 4 1 0,6-3 1 0,-5-1-2 0,2 4 2 0,-2-4 0 16,2 1 1-16,0 3 0 0,-2-4 0 0,3 2-2 0,2-2 0 0,-5-3-1 15,3 3-1-15,2-3-1 0,-5 4-1 0,5-5-2 0,-2 1-2 0,3 1-3 16,-6-1 1-16,3-4-5 0,3 1 0 0,-3 2-5 0,3-1-1 0,-1-2-3 15,-1 0-1-15,1-2-1 0,-1 2-1 0,2-3-2 0,3-1 2 0,-3 2-1 16,-2-1-1-16,2-1 3 0,3 2 1 0,-3-5 2 0,4 4 1 0,-6 1 4 16,5-2 3-16,-2 1 2 0,2 3 1 0,-2 2 3 0,-1-2 2 0,0 0 3 15,0 0 1-15,0 5 1 0,-2-5 2 0,1 4-1 0,-2 4 1 0,0-5 0 16,-1 5 0-16,-2-1 1 0,2 2-1 0,-3 2 4 0,3 0 0 0,-3 0 2 16,0 0 3-16,0 0 2 0,0 0 0 0,0 0 5 0,0 0 1 0,0 0 0 15,0 0 3-15,0 0 1 0,0 0 4 0,0 2-1 0,0 2 2 0,-6-1 1 16,6 1 0-16,-1 3 3 0,-5 0-3 0,2-3-1 0,3 7 0 0,-6-4-3 15,0 3 2-15,-1-3-1 0,-2 7-1 0,2-3 1 0,-6 2-3 0,3-2 0 16,-3 3-2-16,-1 3 1 0,0 1-1 0,-2-1-2 0,-1 1 0 0,3 0 0 16,-4 2 3-16,1 2 2 0,-3 2 2 0,3-3 1 0,0 0 3 0,2 4-1 15,-2-5 2-15,0 2 2 0,2-2-1 0,0-2 1 0,3-1 0 0,2 1-1 16,0 0-1-16,2-5-2 0,0-2-4 0,3 3-3 0,-1-8-6 0,3 5-3 16,1-4-5-16,1-3-3 0,0 3-5 0,2-3-1 0,0-1 0 0,0 1-1 15,2-2-1-15,-2 2 1 0,5-4-1 0,-4 3 3 0,6 1 3 0,-3-4 4 16,3 4 1-16,3-1 3 0,-2-3 4 0,1 4 3 0,4-1 5 0,-2-3 0 15,5 4 5-15,0 0 3 0,2-1-2 0,-3 1 4 0,3 3-1 0,1-5 1 16,-1 6-2-16,3-1 0 0,-2 0-4 0,3 0 1 0,-1 4-6 0,-2-1-1 16,5 0-2-16,-8 1-15 0,5 0 0 0,-3-2 0 0,0 2 0 0,-3 0 0 15,0-4 0-15,-1 3 0 0,0-3 0 0,-3 0 0 0,0 0 0 0,-3 1 0 16,2-5 0-16,-2 3 0 0,-1 1 0 0,0-3 0 0,-1 3 0 0,-1-3 0 16,2-1 0-16,-6 1 0 0,4 3 0 0,-3-7 0 0,1 4 0 0,-2-1 0 15,2 1 0-15,-3-4 0 0,2 2 0 0,-2 2 0 0,0-4 0 0,0 4-25 16,0-4-57-16,0 3-19 0,0 1-22 0,0-1-27 0,0-3-26 0,-5 4-35 15,4-4-34-15,-2 3-34 0,3-3-33 0,0 0-103 0,-4 0-130 0,4 0-54 16,0 0-14-16,0 0 10 0,-4 0 23 0,4 0 37 0,-5-3 38 0,5 3 45 16,-5 0 47-16,5 0 50 0,-2-4 54 0,-3 1 55 0,1 3 62 0</inkml:trace>
  <inkml:trace contextRef="#ctx0" brushRef="#br0" timeOffset="-124398.03">11061 15245 18 0,'-2'-7'148'0,"-1"3"73"15,2-3 48-15,-4 0 37 0,0 3 28 0,1 2 24 0,0-2 19 0,-1 4 18 16,1 0 18-16,-3 0 18 0,3 0 19 0,2 0 23 0,-3 0-101 0,5 0-165 16,-5 0-82-16,1 0-39 0,2 4-19 0,-3-4-11 0,3 2-3 0,0 2-1 15,0-1 1-15,0 1 2 0,2 3 2 0,0 0 1 0,0 4-3 0,0-5-3 16,0 9-2-16,2-1-4 0,-2 4-2 0,4-1-2 0,-2 4 0 0,3 0-2 16,-1 6 0-16,1-2 0 0,-1 3-2 0,1 8-3 0,1-5-6 0,-1 0-4 15,1 4-6-15,-1 1-7 0,1 1-2 0,1-1-7 0,-3-1-6 0,3 0-8 0,0-3-6 16,-3-1-11-16,3-3-12 0,0-1-13 0,0-2-17 0,-1-4-16 15,0-3-19-15,1 0-20 0,0-5-27 0,0-6-31 0,0 0-79 0,1-3-96 16,-1 0-62-16,1-8-43 0,-1 4-8 0,0-7 8 0,-3 0 22 0,3-4 24 0,-3 1 32 16,2-4 31-16,-5-1 38 0,2-1 37 0,-3-2 45 0,-3 1 48 0,3 2 74 15</inkml:trace>
  <inkml:trace contextRef="#ctx0" brushRef="#br0" timeOffset="-123738.89">11095 15364 90 0,'0'-4'156'0,"-3"-3"41"0,1 1 32 0,2 2 25 16,-2-3 18-16,-1 3 20 0,2-3 17 0,1 4 19 0,0-1 19 0,-3-3 23 15,3 3 22-15,0 2-64 0,3-5-115 0,-3 3-60 0,0-3-30 0,1 3-16 16,-1 1-7-16,3-1-6 0,-1 1-1 0,0-1 0 0,1 0-2 0,-2 2-2 16,2-3-5-16,-1 3-6 0,3 2-6 0,1 0-8 0,-4 0-5 0,8-4-3 15,-4 4 0-15,0 4-2 0,4-4 1 0,-2 2 3 0,3 3 1 0,3 1 1 16,0 1 1-16,-3-3-2 0,4 6 1 0,-1 1-3 0,1-1 2 0,0 4-5 16,0 1 0-16,-1-2-6 0,1 5-1 0,2 0-3 0,-5 2-1 0,5-2-3 15,-5 6-1-15,5-2-2 0,-9 2-3 0,6-3-4 0,-3 7-4 0,-3-4-2 16,3 1-5-16,-4 3-1 0,0-1-2 0,0 2-1 0,-3-5-2 0,-1 5-3 15,-2-2 0-15,2 2-4 0,-3-5-1 0,-3 4-3 0,3 0 0 0,-4-4-5 0,1 4-3 16,-1-3-10-16,0 3-11 0,0-1-13 0,0-5-13 0,-2 3-16 0,-1-1-14 16,2-4-19-16,-1 2-18 0,1-4-24 0,-1-5-21 0,-1 1-36 0,2-3-37 15,-5-5-85-15,3 1-102 0,2-3-44 0,-5 0-15 0,2-4 9 0,-2-4 17 16,2 4 28-16,-3-6 27 0,1 1 33 0,-1-1 36 0,0-1 39 0,0 0 41 0,3 0 48 16,-3-1 56-16</inkml:trace>
  <inkml:trace contextRef="#ctx0" brushRef="#br0" timeOffset="-123576.85">11158 16074 18 0,'-4'-3'154'0,"4"3"79"15,-1 0 55-15,-5 3 44 0,2-3 32 0,4 0 26 0,-4 0 23 0,1 4 18 16,2-4 20-16,-2 4 17 0,3-4 20 0,-2 3 19 0,2-3-105 0,0 4-170 16,2 2-91-16,1-3-49 0,-3 1-26 0,1 0-15 0,4-1-4 0,-3 1-2 15,2-4 0-15,3 3-1 0,-3 1 1 0,3-4-2 0,3 4-6 0,-2-1-6 0,2-3-8 16,1 0-12-16,-3 0-13 0,6-3-16 0,-3-1-25 0,1 0-26 0,2 1-36 16,0-4-42-16,-2-1-101 0,5 1-127 0,-2 1-71 0,-1-1-39 0,1-4-10 15,-1 4 6-15,-2-6 16 0,-1 6 20 0,3-4 29 0,-4 4 32 0,-2 0 40 16,0-3 45-16,-5 5 51 0,1-1 60 0,-1-1 87 0</inkml:trace>
  <inkml:trace contextRef="#ctx0" brushRef="#br0" timeOffset="-122800.68">11143 15668 75 0,'0'0'146'0,"0"0"40"0,0 0 29 0,0 0 21 16,0 0 15-16,0 0 15 0,0 0 13 0,0 0 17 0,0 0 18 0,0 0 22 15,0 0 26-15,0 0-54 0,0 0-99 0,0 0-48 0,0 0-23 0,0-3-8 16,0 3 1-16,0-4 7 0,0-2 11 0,0 1 7 0,-2 3 8 0,0-2 3 16,-1-3-1-16,2 3 0 0,-4 1-9 0,0-1-6 0,-2-3-9 0,3 1-5 15,-3 1-7-15,-1-1-3 0,-1 3-5 0,-2-1-4 0,-1-3 0 0,1 3-3 16,-2 1-4-16,-4-1-1 0,1-3-5 0,-4 7-7 0,-2-4-4 0,0 4-6 16,-5-2-8-16,-2 2-3 0,0 0-4 0,-2 0-3 0,-3 0-4 0,1 2-2 0,-2-2-4 15,-3 4-2-15,2-4-2 0,0 3-5 0,-1 1-5 0,0 0-2 16,-2-1-6-16,3-3-3 0,-1 4-4 0,1-4-5 0,-1 0-4 0,1 3-5 15,1-3-1-15,1-3-1 0,-1 3-6 0,4 0 0 0,2-4-2 0,0 4 1 0,2-3-3 16,3-1 2-16,2 0-3 0,2 1 1 0,2 3 0 0,0-4 0 16,5 2-2-16,1-2-3 0,1 4-4 0,6-3-6 0,-2 3-7 0,0-4-12 15,3 4-11-15,4 0-15 0,-3 0-12 0,3 0-17 0,0 0-13 0,0 0-15 16,0 0-11-16,0 0-12 0,3-4-11 0,1 1-11 0,0 3-10 0,0 0-8 16,2 0-3-16,-1-4-4 0,2 4 2 0,0-3 1 0,2 3 2 0,2-4 4 15,-5 4 5-15,5-7 5 0,-4 7 4 0,3-4 5 0,-2 2 9 0,-1-2 9 16,2 1 9-16,-3-1 11 0,1 0 10 0,0 1 14 0,-3-1 12 0,0 4 15 15,-1-3 14-15,1 3 17 0,-4 0 15 0,0-4 12 0,0 4 13 0,0 0 9 0,0 0 12 16,0-3 9-16,-2-1 8 0,0 4 12 0,-1-4 6 0,-1 2 8 16,0 2 5-16,1-5 4 0,-1 5 2 0,-3-2 3 0,3-2 0 0,-3-3 5 0,3 7 2 15,-3-7 3-15,0 3 3 0,1 1-1 0,-3-1 3 0,2 0-5 16,0 2-1-16,-1-3-4 0,-1 3 0 0,0-2-3 0,1 1-1 0,-3 3-2 0,1-4-2 16,-1 4-2-16,3-4-4 0,-3 4-5 0,-2 0-3 0,2 0-3 0,-1 0-3 15,1 0-4-15,0 4-1 0,1-4-3 0,-1 4-1 0,3-4-2 16,-2 3-4-16,3 1-3 0,2-4-2 0,-5 2-4 0,6 3-4 0,-3-3-2 0,4 2-5 15,-1 0-4-15,3-1-4 0,-5-3-3 0,6 4-5 0,-1-4-2 16,-2 3-4-16,3-3-4 0,0 7-2 0,0-3-1 0,0 0-2 0,4 3 0 0,-4-5 0 16,6 6 1-16,-5-1 0 0,3 0 2 0,2 0 0 0,-1 0 2 0,1-1 2 15,1 2-1-15,-2-1 0 0,5 0 0 0,-3 0 2 0,1 0-2 0,2-1 2 16,-2 1-2-16,0-3-1 0,5 3 0 0,-8-3 0 0,6 3-5 0,0-3-6 16,-1-1-9-16,1 1-12 0,-3 3-10 0,4-1-12 0,-3 1-14 0,-1-3-18 15,3 3-18-15,1 0-16 0,-6-1-26 0,5 5-21 0,-1-4-30 0,-2 0-31 16,-1 4-96-16,4 0-126 0,-4-5-56 0,4 5-20 0,-2 3 7 0,-3-7 16 0,1 3 28 15,0-3 30-15,0 0 36 0,-3 0 35 0,0 1 42 0,1-5 43 0,-5-3 48 16,0 0 55-16,0 0 91 0</inkml:trace>
  <inkml:trace contextRef="#ctx0" brushRef="#br0" timeOffset="-121195.45">8063 14510 31 0,'-7'-11'179'0,"0"1"79"0,2-1 55 0,-5 1 44 0,3-4 31 0,-1 7 28 16,1-4 25-16,0 5 21 0,3-1 26 0,0-1 25 0,-1 1 27 0,3 4 30 15,-1-1-111-15,3 4-190 0,0 0-94 0,0 0-42 0,0 0-24 0,0 0-10 16,0 0-1-16,0 0 3 0,0 0 4 0,0 0 1 0,5 4-2 0,0 3-6 16,-1 0-8-16,0 0-12 0,3 3-12 0,0 1-7 0,0 3-8 0,-1 3-3 0,3-3-5 15,-2 4-4-15,0-1-6 0,1 5-7 0,-1-6-9 0,1 6-6 16,-1-4-11-16,0 2-12 0,0-2-19 0,0-1-21 0,0 5-24 0,-2-9-27 16,1 5-32-16,-1-4-33 0,1-1-36 0,-2 2-39 0,0-5-103 0,0-2-132 15,2-1-70-15,-2-1-36 0,0-6-4 0,-4 0 16 0,0 0 28 0,3-4 36 16,-3-2 42-16,0-1 45 0,-3 0 49 0,-4-4 51 0,3-2 55 0,-4 2 60 0,-5-3 90 15</inkml:trace>
  <inkml:trace contextRef="#ctx0" brushRef="#br0" timeOffset="-120900.89">7925 14496 3 0,'0'0'141'15,"-2"3"104"-15,-2 1 72 0,-1 3 51 0,3-3 39 0,0 5 28 0,0 2 27 16,0 7 25-16,2-5 26 0,0 9 29 0,2-4 28 0,0 6-9 0,2 0-30 16,1 5-122-16,1-2-171 0,4-3-84 0,-2 5-41 0,3-5-15 0,0 1-8 15,3-4 0-15,-1 0 0 0,3-1-3 0,-1-2-5 0,3-3-12 0,-3-2-12 0,6-2-10 16,-2-1-13-16,2-2-8 0,-2-5-7 0,2-3-5 0,1 0-1 0,0-3-3 15,0-5-3-15,0-2-3 0,3-1-2 0,-3-2-2 0,0-5-4 0,0 0 1 16,2-3-3-16,-8 0 0 0,5-3 0 0,-6 0 0 0,1-5-1 16,-3 2 3-16,-3-2 0 0,-2 1 3 0,-4 1 3 0,1-2 3 0,-5 5 5 0,-2-5 3 15,-5 5 8-15,0 4 2 0,-1-5 6 0,-6 8 4 0,0-1 0 0,-2 0 4 16,-5 5 4-16,-1-2 3 0,0 5 1 0,-3 0-1 0,0 3 1 16,2 0-4-16,-5 3-4 0,3 0-4 0,2 1-3 0,-2 3-5 0,3 3-7 15,1 1-4-15,-1 0-5 0,4-1-7 0,1 3-7 0,1 1-10 0,3 1-10 16,0-1-12-16,2 3-11 0,2-2-18 0,2-1-18 0,-2 3-27 0,5-3-27 15,0 0-33-15,1 0-33 0,1 4-34 0,2-5-41 0,0 1-117 0,0 0-150 0,5 0-61 16,-4 1-12-16,4-1 7 0,1-1 23 0,1-3 33 0,-2 1 37 0,4 0 45 16,-2-1 49-16,1-3 52 0,-1 0 54 0,1 0 58 0,-1 0 66 0</inkml:trace>
  <inkml:trace contextRef="#ctx0" brushRef="#br0" timeOffset="-120303.75">8612 14370 11 0,'-2'-7'134'0,"0"3"83"0,2 1 59 0,-2-1 44 0,2-3 31 0,-5 7 25 16,3-4 21-16,0 2 22 0,2 2 19 0,0 0 23 0,0 0 18 0,0 0-24 15,0 0-56-15,0 0-98 0,0 0-127 0,0 0-62 0,4 2-24 0,1 2-14 16,1-1 1-16,1 5 2 0,0-1 8 0,1 0 4 0,1 4 1 0,0-2 3 16,2 6-2-16,1-1 2 0,1 3 1 0,-2 1 1 0,2 2-6 0,-2 2-5 15,3-2-6-15,-1 5-5 0,-2-1-3 0,0 1-6 0,1-4-5 0,-1 8-3 16,-3-5-4-16,1-3-8 0,3 3-3 0,-7-2-5 0,5 2-7 0,-3-6-3 15,0 2-2-15,-2-2-4 0,2-5-1 0,-3 2 0 0,2-1-3 0,-1-3-3 16,-2-2-1-16,1-1 0 0,-1-1-5 0,0-4 5 0,-3 1 2 0,0-4 1 16,0 0 1-16,0 0 1 0,0 0-3 0,0-4 0 0,-3-3-2 0,0 0-1 15,-1-6-4-15,-3-2-2 0,0-6-2 0,-4 0-4 0,3-4-3 0,-3-2-5 16,-3-8-6-16,1 0-8 0,0-3-1 0,-2-4-4 0,-2 0-4 0,5-1 3 16,-4 1-1-16,0 0 2 0,3 0 3 0,2 4 2 0,4-1 0 0,1 4 4 0,-1 1 0 15,5 5 4-15,0 1-1 0,2 7 2 0,2 0-1 0,0 3 1 16,5 5 2-16,-3-1 0 0,3 7 1 0,-1 0 1 0,6 3 3 0,-4 0 0 0,3 4 4 15,0 4 1-15,0 0 4 0,5-1 3 0,-3 4 2 0,-2 4 3 0,5 0 5 16,-4-2 2-16,0 6 1 0,5-1 2 0,-6-1 3 0,-3 2 0 16,3 3 2-16,-1-1-1 0,-2 0 1 0,-1 0 0 0,0 1-1 0,0 0 2 0,-6 3-4 15,3-3 0-15,2 2 1 0,-6 2-3 0,1-2 0 0,-1-2-2 16,0 2-1-16,0 2-4 0,-1-4-2 0,1-1-5 0,-3 1-9 0,0-5-9 0,2 1-15 16,-2-3-21-16,2 0-24 0,-5-4-31 0,2-5-34 0,1 2-30 0,-1-4-30 15,0-4-29-15,-3-3-27 0,3 1-32 0,-3-5-38 0,4 1-54 0,-1-5-60 16,0 2-51-16,1-5-43 0,3 1 1 0,3-1 24 0,1 0 38 0,0 1 41 15,2 0 42-15,2 0 42 0,-1-1 42 0,4 3 39 0,-1 2 46 0,1-5 49 0,-3 4 57 16</inkml:trace>
  <inkml:trace contextRef="#ctx0" brushRef="#br0" timeOffset="-120000.7">8995 14237 39 0,'8'-11'136'16,"2"0"65"-16,-2 2 53 0,-1-2 47 0,0 0 39 0,-3 4 37 0,0 0 34 15,0-3 28-15,-1 3 30 0,0 0 29 0,-2 0 13 0,-1 3 0 0,3-3-68 16,-6 3-111-16,3-2-66 0,0 3-40 0,-1-1-28 0,-2-3-22 0,3 3-14 16,-3 1-12-16,-1 3-10 0,3-4-6 0,-5 4-9 0,2-3-10 0,3 3-13 15,1 0-10-15,-7 0-14 0,1 0-11 0,2 3-11 0,0-3-9 0,1 4-10 16,-1-1-8-16,0 4-8 0,1 1-5 0,-1-1-7 0,4-1-5 0,-3 5-4 15,3 3-5-15,0-3 0 0,0 2-3 0,0 5-2 0,3-5 0 0,0 2-1 16,-2-1-3-16,5-3-2 0,-2 2-6 0,0-2-6 0,0-4-7 0,0 4-7 16,3-8-7-16,0 1-11 0,-3-2-8 0,3-2-10 0,0 0-9 0,1-2-10 15,-1-2-9-15,0-3-4 0,0 0-4 0,0-4 0 0,-3 0 1 0,6 2 4 16,-6-6 7-16,3 1 6 0,-6 3 10 0,3-2 9 0,2 2 9 0,-5 0 9 16,3 2 14-16,-1 2 11 0,-3-1 14 0,3 5 9 0,-2-4 11 0,-1 7 12 15,0 0 12-15,0 0 11 0,0 0 11 0,0 0 11 0,6 0 5 0,-5 0 7 16,3 3 6-16,-1-3 3 0,1 4 2 0,0-1 0 0,-1 1-3 0,1 0-3 15,-1-1-2-15,1 1-7 0,-1-4-7 0,1 2-12 0,-1 2-11 0,1-4-12 16,0 3-18-16,-1-3-25 0,1 4-26 0,-4-4-33 0,4-4-33 0,0 4-40 16,-1-3-39-16,-1-1-107 0,0 2-136 0,2-2-73 0,-4-3-37 0,0 0-9 0,0 0 7 15,0-4 21-15,0 5 27 0,-4-5 37 0,4 0 41 0,-2 4 47 0,-3-4 51 16,-2 2 56-16,3-2 60 0,0 0 92 0</inkml:trace>
  <inkml:trace contextRef="#ctx0" brushRef="#br0" timeOffset="-119854.66">9210 13918 6 0,'9'0'133'0,"-3"0"94"0,1 4 68 0,-3-1 50 0,3 1 39 15,-2-1 35-15,0 1 31 0,-1 3 34 0,0-1 27 0,0 1 29 0,-1 1 30 16,1 2 27-16,1 1-87 0,-3 0-149 0,1-1-108 0,1-3-82 0,-2 7-46 16,0-3-24-16,1-1-22 0,-2-3-25 0,2 3-29 0,1-2-41 0,-1-1-39 15,-2-1-41-15,2 1-44 0,1-3-46 0,-1-1-87 0,-1 1-106 0,-2-4-84 16,4 3-70-16,-4-3-22 0,0 0-1 0,0 0 19 0,2-3 29 0,-2 3 38 0,0-7 43 16,-2 0 45-16,0-1 49 0,0 2 51 0,0-1 53 0,-1-4 76 0</inkml:trace>
  <inkml:trace contextRef="#ctx0" brushRef="#br0" timeOffset="-119612.61">9370 13996 96 0,'4'0'208'0,"1"2"74"16,-1 2 56-16,-1-4 41 0,-1 0 31 0,-2 0 33 0,0 0 28 0,0 0 33 16,2 4 34-16,-2-4 30 0,0 0 32 0,0 0-64 0,0 0-116 0,0 0-108 15,0 0-107-15,0 0-55 0,0 0-31 0,2-4-14 0,1 4-9 0,-1-6-11 16,0-1-15-16,0 0-18 0,0-1-19 0,1-2-20 0,-1-1-21 0,2-2-17 16,1-2-14-16,-3 1-10 0,5 1-8 0,-5 2-5 0,4-3-3 0,-1 4-1 15,1-1 3-15,-1 0 0 0,2 4 5 0,-3 0 4 0,3 3 8 0,-3 2 10 16,3 2 14-16,-1 0 11 0,1 0 13 0,0 2 13 0,-3 2 10 0,5 3 12 15,-2-3 10-15,-1 3 5 0,1 4 4 0,0-4 6 0,-3 6 1 0,3-6-1 16,-3 4-1-16,3 0-7 0,-4-1-5 0,1 0-13 0,0-3-11 0,-1 4-23 16,-2-5-22-16,2 1-31 0,-1 1-33 0,-2-1-35 0,0-4-42 0,2 1-59 0,-2 0-66 15,0-4-104-15,0 0-122 0,-2 3-51 0,2-3-12 0,-6-3 7 16,-4-1 18-16,2 0 33 0,-2 1 36 0,-1-4 43 0,-1-1 47 0,-4-1 52 0,3 2 54 16,-5-4 67-16,0 0 71 0</inkml:trace>
  <inkml:trace contextRef="#ctx0" brushRef="#br0" timeOffset="-119452.58">9156 13526 45 0,'0'0'206'0,"0"0"93"0,0 0 68 0,0 0 56 16,0 0 41-16,0 0 30 0,0 0 30 0,3-3 24 0,-3 3 24 0,0 0 25 15,0 0 21-15,0 0 22 0,0 0-136 0,0 0-225 0,4 0-116 0,1 3-66 16,-3-3-40-16,2 4-28 0,-1-1-25 0,1 1-23 0,0-1-32 0,2 1-34 16,-1 0-45-16,-2-1-53 0,1 1-130 0,3-2-169 0,0 2-74 0,-3 0-27 15,0-4-3-15,2 3 10 0,-6-3 18 0,0 0 29 0,0 0 35 0,0 0 43 16,0 0 52-16,0 0 54 0,0 0 63 0,0 0 71 0</inkml:trace>
  <inkml:trace contextRef="#ctx0" brushRef="#br0" timeOffset="-118334.56">8521 15469 31 0,'-7'0'178'0,"3"0"76"0,-3 0 58 15,1 0 43-15,-3 0 34 0,2 0 29 0,0-4 21 0,3 4 22 16,2 0 16-16,-3 0 15 0,5 0 14 0,-4 0 13 0,4 0-122 0,0 0-197 0,0 0-96 16,0 0-42-16,3-7-22 0,-2 4-12 0,4-1-8 0,0 1 0 0,1-5-2 15,0 6 1-15,6-3 1 0,-6-1 0 0,5 3 3 0,0-1 1 0,1-3 1 16,-1 3-1-16,0 1-5 0,-2-1-4 0,2 4-3 0,0-4-6 0,-2 1 0 15,0 3-2-15,0 0-1 0,0 0 2 0,-3 3 1 0,-1-3 1 0,1 4 2 16,-1-4 3-16,1 7 1 0,-3-3 4 0,1-1 3 0,-2 5 1 0,0-5 2 16,1 3 2-16,-1 1 0 0,-2 4 2 0,2-7-2 0,-2 6 1 0,0 0-2 15,0-3 0-15,-2 4-4 0,2-4 1 0,0 4-5 0,0-4-2 0,-2 3-3 16,2-3-3-16,0 0-3 0,-3 0-1 0,3-3-1 0,0 3-1 0,0-3-2 16,0-2-2-16,0-2 0 0,0 0-3 0,0 7 0 0,0-7-6 0,0 0-1 15,0 4-3-15,0-4-3 0,0 0-2 0,3 0-3 0,-3 0-3 0,4 4-4 16,-4-4-7-16,5 0-8 0,-1-4-7 0,3 4-8 0,-3 0-11 0,3-4-9 15,-3 1-8-15,3-1-10 0,-1 2-10 0,-1-2-15 0,2 1-15 0,-1-1-18 16,-1-3-17-16,1 0-29 0,-1 3-34 0,0-3-36 0,-1-3-37 0,-2 3-32 16,0 0-25-16,1 0-16 0,-2 3-10 0,-1-3 11 0,-1 1 18 0,-2-1 27 0,1 3 28 15,-3-3 36-15,1 3 36 0,-3 1 48 0,1-1 50 0,-1 1 48 0,-2-1 41 16,1 0 34-16,-4 4 28 0,-1-2 30 0,0 2 33 0,1 0 34 0,-3 0 34 16,-1 0 38-16,1 0 37 0,2 2 30 0,-5 2 27 0,2 0 18 0,1-1 16 15,1 1 5-15,-1 3-1 0,1 0-3 0,-1-1-11 0,1 1-11 0,3 1-15 16,0 2-20-16,3 1-27 0,-2 0-27 0,4-1-27 0,1 4-21 0,1 0-17 0,2-4-17 15,2 8-16-15,2-4-13 0,1 3-11 0,3-3-6 0,0 3-6 16,1 1-5-16,4 0-3 0,0-1-6 0,3 1-4 0,0-4-5 0,1 3-3 0,3-3-5 16,-1 1-4-16,1-2-5 0,2-2-2 0,0 0-4 0,0-2-5 0,2-4-5 15,-2 1-4-15,2-2-2 0,0-1-6 0,1-3 0 0,-1-3-2 0,1-1 1 16,-4-2-1-16,3-5-2 0,-1 4 0 0,-2-7 0 0,3-1 0 0,-1-2 1 16,-3-1 0-16,0-2 2 0,0-1-2 0,-6-4 0 0,2 0-2 0,0 1 0 15,-6-1 1-15,-1 1 1 0,-3 0 0 0,0-1 1 0,-4 1 6 0,-4-1 0 16,1 4 4-16,-5 4-1 0,0 0 3 0,-9-1 1 0,5 7 2 0,-5 0-2 15,-2 2 4-15,-3 1 1 0,0 5-2 0,-6-1-1 0,4 1 0 0,-5 3-3 16,2 3-3-16,-2 1 1 0,1-1 0 0,1 1 1 0,1 3-1 0,1-1 1 16,3 1-2-16,0 4 0 0,2-4 0 0,4 4-1 0,3 0-3 0,-1-5-2 15,6 5-3-15,-2-1-4 0,4 0-6 0,1-3-10 0,4 4-13 0,-2 0-14 16,6-4-16-16,-2 4-20 0,4-1-21 0,1 0-30 0,1 1-33 0,0 0-82 16,4-5-103-16,0 5-66 0,5-1-45 0,-1 1-11 0,1-7 5 0,2 3 18 0,-3-1 24 15,3-6 29-15,2 4 33 0,0-4 36 0,-3-4 41 0,1 4 46 0,3-6 53 16,-2-1 78-16</inkml:trace>
  <inkml:trace contextRef="#ctx0" brushRef="#br0" timeOffset="-118019.49">9166 14961 97 0,'-7'-4'203'0,"3"2"73"15,-3-5 57-15,0 3 44 0,0 0 38 0,0 1 31 0,3-1 29 0,-3 4 26 0,2-3 22 16,-1 3 20-16,2 0 21 0,4 0-68 0,0 0-123 0,0 0-99 16,0 3-91-16,4 4-45 0,2 1-23 0,-5-1-16 0,6 6-8 0,1 1-8 0,-1 3-5 15,4 1-5-15,0 6-3 0,1 1-5 0,0 3-2 0,-1 1-10 0,1-2-7 16,2 5-12-16,0 0-11 0,-2-1-19 0,2 0-19 0,-1 0-26 0,0 2-28 15,1-6-30-15,1 1-31 0,-1 1-32 0,1-5-33 0,1-3-61 16,-3 3-75-16,3-6-93 0,-3-1-103 0,2 1-38 0,-3-4-8 0,1-4 15 0,-4 1 25 16,0-4 36-16,0 0 42 0,-7-3 46 0,-2-4 47 0,0 0 48 0,0 0 52 15,-2 0 69-15,-7-4 72 0</inkml:trace>
  <inkml:trace contextRef="#ctx0" brushRef="#br0" timeOffset="-116732.31">9210 15406 47 0,'3'-8'209'0,"-2"5"86"0,-1-3 60 0,0 2 42 0,0 4 29 0,-1-3 16 16,1 3 17-16,0 0 12 0,0 0 14 0,0 0 14 0,0 0 15 0,1 3 15 0,4-3-135 16,0 0-218-16,-1-3-109 0,4-1-49 0,-1 0-23 0,3 1-8 0,-2-4 2 15,3 0 11-15,3-1 8 0,-3-1 9 0,0-2 5 0,4 0 0 0,-4-2 4 16,3 2-6-16,-3-3-2 0,2-3-5 0,1 6-3 0,-5-7-3 0,2 4-3 16,-3 1-3-16,-1-2-2 0,0 1-3 0,-1 4-2 0,-1-4 0 15,-1 7 0-15,-4-4 1 0,2 5 1 0,-2-5 2 0,0 7 5 0,0-3 4 0,-2 4 5 16,2-1 6-16,-2-3 9 0,0 7 5 0,0-4 8 0,2 4 6 0,-3 0 3 15,3 0 1-15,0 0 0 0,-4 0-3 0,2 4 1 0,0 0-3 0,2-1-3 16,0 4-2-16,0-3-5 0,2 7-5 0,0-4-6 0,0 3-3 0,3 0-6 16,-1 1-2-16,0 0-5 0,1 2 0 0,2-2-1 0,-1 0-1 0,-1-4 0 15,1 2-2-15,3-1-3 0,-2-1-3 0,-1 0-5 0,1-3-6 0,2-1-8 16,-2 1-5-16,-1-4-6 0,4 0-6 0,-2 0-4 0,-1-4-5 0,0-3-3 16,1 0-4-16,-1 0-4 0,-3-4-3 0,3 1-1 0,0-4-3 0,-3 3 4 15,0-6 1-15,3 3 5 0,-4-4 3 0,1 5 8 0,0 2 1 0,-1-3 3 16,-1-1 4-16,0 9 5 0,1-5 3 0,-2 4 6 0,2 0 6 0,0 3 9 15,-2 1 5-15,-1 3 8 0,0 0 7 0,4 0 6 0,2 3 4 0,-5 1 6 16,3 0 5-16,-1-1 5 0,0 1 5 0,-2-1 3 0,3 1 3 0,-1 3 2 16,0-3-1-16,-2-2-4 0,5 3-4 0,-6-3-3 0,1 2-6 0,2 0-5 15,-3-4-7-15,0 0-2 0,0 0-7 0,4 0-5 0,-1-4-11 0,-2 0-9 16,3-3-11-16,-4 1-12 0,3-5-13 0,0 1-5 0,-2-5-10 0,2 2-1 16,0-1-4-16,-3-3 1 0,0-1-2 0,1 0-1 0,2 5 1 0,-2-5 2 15,-1 7 3-15,3-2 5 0,0 2 9 0,-2 4 8 0,-1 0 11 0,4-1 10 16,-1 5 11-16,1 3 9 0,0 0 6 0,-1 0 11 0,4 0 5 0,-3 3 8 15,3 1 5-15,0 3 7 0,0-3 4 0,0 3 9 0,-2 4 2 0,2-4 7 16,3 3 3-16,-5-3 1 0,2 7 0 0,3-3-1 0,-3-1-2 0,-2 4-3 16,2-3-1-16,3 2-4 0,-3-2-2 0,1 3-3 0,-1-1-2 0,1 2-5 0,-1-1-3 15,3-1-6-15,-5 5-4 0,2-4-5 0,3 1-4 0,-2 2-6 16,2-3-3-16,-5 3-3 0,5-3-4 0,-2 4-3 0,-1-1-1 0,3 1-1 0,-2-5-1 16,-1 5-1-16,1-4 0 0,-1 1 1 0,0-2-1 0,-3 1 1 15,3 1 0-15,-3-5 0 0,1-3 0 0,-3 3 1 0,2-2 0 0,-1-1 4 0,-3-5 4 16,2 2 2-16,-2-4 1 0,0 0-1 0,0 0-3 0,-2 0-6 0,-1-6-5 15,-1 2-5-15,-3-3-3 0,0-4-1 0,-1-3-6 0,-1 1 0 16,-2-5-3-16,-2-3-6 0,-1 0-9 0,1-7-7 0,-3 3-6 0,1-6 2 0,1 3-1 16,-1-8 7-16,1 5 4 0,2-4 7 0,1 1 3 0,-2-1 6 15,5 3 4-15,1-3 7 0,3 4 1 0,0 2 4 0,1-2 4 0,2 7 5 0,1 2 2 16,0 2 0-16,0 2 0 0,1 1-3 0,2 6-1 0,-2 0-2 0,-1 4-3 16,6 0-4-16,-6 3-2 0,1 1-1 0,3 3-1 0,-4 0 3 0,6 0 4 15,-2 3 4-15,0 1 4 0,3 3 5 0,-3-3 5 0,0 3 5 0,2 4 1 16,-1 2 3-16,-2-2 4 0,1 3 0 0,2-1 2 0,-5 5 0 0,2 0 0 15,-2-4-3-15,5 3-4 0,-6 0-1 0,1 1-7 0,3 0-1 0,-4-1-4 16,3-3-1-16,1 1-5 0,-1-2 0 0,1 1-3 0,0 1-4 0,2-8-2 16,-5 3-5-16,3-3-4 0,3 0-3 0,-3-4-5 0,3 1-4 0,-2-4-1 15,1-4-3-15,1 1 0 0,-3-1-3 0,3-3-4 0,0 0-1 0,0-3-3 0,-3-1-2 16,5-3 2-16,-4 1 1 0,-1-5 3 0,3 0 3 0,-3 1 4 16,0-4 2-16,-1 4 2 0,-1-5 4 0,0 2 4 0,1-2 3 0,-2 4 5 0,-1-2 8 15,0 2 8-15,0 1 5 0,-1 3 8 0,-2-1 5 0,1 2 7 16,0 2 5-16,-1 1 5 0,-1-1 8 0,1 5 5 0,-1-1 7 0,0 3 2 0,0 0 4 15,-1 1 2-15,0-1 0 0,1 1-1 0,2 3-1 0,-3 0-1 0,1 3-3 16,0 1-4-16,1-1-4 0,-1 1-4 0,1 3-6 0,2-3-5 0,-2 6-4 16,3-3-8-16,0 3-3 0,0-2-2 0,0 1-4 0,4 2-2 0,-4 0-4 15,3 3-4-15,1-3-2 0,0-1-1 0,-1-3-2 0,1 3-3 0,1-2-3 16,1-1-3-16,-1-1-5 0,1 1-6 0,0-3-6 0,-1-1-11 0,2 1-8 16,-2-4-7-16,1 0-8 0,1 0-4 0,0 0-4 0,-3 0-8 0,3-4-2 15,0 1-3-15,0-1-3 0,-3-3 0 0,3 3 0 0,-1-2 5 0,1-1 5 16,-3 0 7-16,3 0 8 0,-5 0 6 0,2-3 9 0,1 3 5 0,-3 0 7 15,3-1 6-15,-3 1 7 0,0 0 7 0,0 0 7 0,-2 1 8 0,3 2 7 16,-3-3 9-16,0 0 6 0,0 0 6 0,0 3 6 0,-3 1 6 0,3-5 5 16,0 6 6-16,-2-2 2 0,0 1 3 0,2-1 2 0,0 4-1 0,0 0-1 15,-2-4-2-15,2 4-6 0,-2-3-4 0,2 3-7 0,0 0-7 0,0 0-8 16,0 0-7-16,0 0-9 0,0 0-7 0,0 0-6 0,0 0-4 0,0 0-2 16,2 0-5-16,0 3-1 0,2 1-1 0,1-4-2 0,-3 4 0 0,2-1 3 15,3 1-3-15,-3-2 1 0,3 2-3 0,-2 3-1 0,1-7-3 0,1 4 0 16,-3-4-6-16,3 3-1 0,-3 1-3 0,3-4-2 0,-2 0-2 0,1 0-3 15,-1 0-4-15,1-7-3 0,-4 3 0 0,5 1-2 0,-2-5 0 0,-1 2 0 16,1-1 2-16,-3-4 0 0,0 1 1 0,0-4 2 0,0 0 3 0,1 0 0 16,-1-3 3-16,-2-1 3 0,0 0 3 0,0-3 4 0,0 0 3 0,0 0 4 15,-5 0 5-15,5-3 6 0,-4 0 5 0,2-1 9 0,-3 1 8 0,-1-1 8 16,4 4 7-16,-5-4 9 0,2 5 9 0,-1-2 8 0,1 4 9 0,-1 1 6 0,1-1 6 16,1 5 8-16,-1-1 10 0,1 7 4 0,2-4 6 0,-1 5-2 15,1 2-2-15,0 1-2 0,2 3-7 0,0 0-3 0,0 0-7 0,2 3-4 0,0 3-5 16,1 1-2-16,-1 1-9 0,4 6-5 0,-1-1-7 0,2 2-8 15,-3 3-7-15,5-2-3 0,-3 6-6 0,4-2-1 0,-4 5-3 0,3-1-4 0,0 2-3 16,0-2-3-16,-1 1-5 0,2-1-7 0,-2 3-10 0,2-2-14 16,-2-1-21-16,1-2-22 0,0 2-27 0,-1-2-28 0,-1-2-28 0,3 1-32 15,-2-6-30-15,-1 2-67 0,1-3-77 0,-1-1-90 0,0-2-93 0,2 0-31 0,-4-4 0 16,2 0 21-16,-6-3 31 0,6-2 37 0,-7-2 41 0,0 0 47 0,0 0 45 16,0 0 49-16,0 0 52 0,-3-2 67 0,-1-5 75 0</inkml:trace>
  <inkml:trace contextRef="#ctx0" brushRef="#br0" timeOffset="-116426.24">10254 14443 32 0,'0'-3'180'0,"0"3"82"0,0 0 55 0,0 0 40 0,0 0 33 0,0 0 31 16,-2 3 27-16,2 4 29 0,2 0 26 0,-2 1 24 0,5-1 25 0,-1-5 25 15,3 5-117-15,-2 1-194 0,1-5-100 0,1 1-48 0,-3-1-22 0,3 1-10 16,2-4-5-16,-2 0-5 0,-1 0-8 0,3 0-8 0,-1-4-8 0,-1 1-9 16,3-4-10-16,-2-1-7 0,2 1-9 0,-5-2-9 0,5-2-6 0,-3-3-9 15,-1 4-3-15,0-5-7 0,1 1-4 0,-3 1-1 0,3-1-2 0,-4-1-3 16,1 1 1-16,-1 1 1 0,-2 2 1 0,2-4 3 0,-3 6 2 0,0-2 7 15,0-3 5-15,-3 7 7 0,2-3 7 0,-2 3 7 0,0-1 9 0,2 1 8 16,-2 4 7-16,2-1 8 0,-2 1 3 0,0-1 3 0,3 4 2 0,0 0-3 16,-4 4 1-16,3-1-1 0,-2 1-2 0,3-1 0 0,0 4-3 0,0 1-2 15,3 1-3-15,-2 2-7 0,-1 0-5 0,4 3-4 0,2-1-7 0,-2 2-2 16,0 3-2-16,3-5-1 0,0 5-1 0,0-5-3 0,-2 2-3 0,5-1-2 16,-2 4-8-16,-1-5-8 0,3-2-17 0,-2 3-16 0,0-4-24 0,-1 1-23 15,3 3-28-15,-2-7-29 0,-1 3-32 0,3 1-32 0,-2-4-63 0,0 4-76 0,2-4-91 16,-3 0-96-16,0 3-32 0,-2-3-2 0,1 3 19 0,-2 1 29 0,-3-1 37 15,2 1 43-15,-3 3 43 0,-3-1 46 0,2-2 50 0,-3 3 53 0,-2 1 66 16,1-2 73-16</inkml:trace>
  <inkml:trace contextRef="#ctx0" brushRef="#br0" timeOffset="-115813.1">9039 16169 29 0,'-3'0'174'0,"-1"0"81"16,4 4 57-16,-1-2 45 0,1-2 34 0,-6 0 25 0,5 0 21 0,-2 5 16 0,3-5 14 15,0 0 14-15,0 0 17 0,0 0 19 0,0 0-116 0,0 0-187 0,0-7-97 16,0 3-45-16,4 1-30 0,-4-1-13 0,3 0-10 0,0 1-1 0,-2-1 1 15,-1 1 2-15,3-1 6 0,-2 4 0 0,-1 0-1 0,3-4-1 0,-3 4-6 16,0 0-4-16,0 0-3 0,0 0-2 0,0 0 1 0,0 0 1 0,0 0 0 16,3 4 5-16,-3-4-1 0,0 4 3 0,0-1 1 0,0 1 3 0,0-1-1 15,0 5-1-15,0-5-1 0,0 3-1 0,-3-1-2 0,0 1 0 0,2 1-3 16,-2-3-2-16,3 3-6 0,-1-7-7 0,-2 7-7 0,0-7-5 0,3 0-9 16,0 4-8-16,0-4-9 0,0 0-8 0,0 0-8 0,0 0-3 0,0 0-3 15,0 0-4-15,0 0 0 0,3 3 1 0,0 1 3 0,-2 2 4 0,2-2 6 0,1-1 8 16,0 1 6-16,3 3 7 0,0 0 8 0,0 0 6 0,1-3 6 0,-1 2 5 15,1 1 4-15,2 4 3 0,-2-4 5 0,2 0 1 0,-2-3 5 0,-1 5 4 16,3-1 3-16,-5-1 4 0,2 0 0 0,0 0 5 0,0-3 0 0,-3 3 3 16,3-1 1-16,-4-2 1 0,1 3-1 0,-3-4 1 0,2 1 0 0,1-1 0 15,-4 1-1-15,0-4 1 0,0 0-4 0,0 4-5 0,0-4-7 0,0 3-8 0,-1 1-11 16,-2-4-11-16,0 0-10 0,-1 2-9 0,3 2-12 0,-5-4-11 0,0 4-13 16,1-1-13-16,-2-3-15 0,2 4-17 0,-1-1-17 0,1 1-15 0,-5-1-27 15,3 1-31-15,0 0-61 0,2-1-69 0,-2 1-52 0,3-2-35 0,-3 6-7 0,1-5 9 16,1 4 20-16,-1-3 21 0,2 3 27 0,0 0 28 0,0-3 32 0,-2 2 35 15,5-3 43-15,-3 1 51 0,1 0 64 0</inkml:trace>
  <inkml:trace contextRef="#ctx0" brushRef="#br0" timeOffset="-115511.98">9111 16481 83 0,'-3'2'149'0,"0"2"34"16,2-1 16-16,-2 1-14 0,2-4-34 0,1 4-38 0,0-4-41 0,0 0-29 16,0 0-22-16,0 0-10 0,0 0-5 0,0 0-68 0,0 0-97 0,0 3-40 15,0-3-13-15,0 0 11 0,5 0 26 0,-2-3 48 0,0-1 54 0</inkml:trace>
  <inkml:trace contextRef="#ctx0" brushRef="#br0" timeOffset="-115140.9">9007 16207 31 0,'-5'-3'179'0,"-8"-4"78"15,2 3 55-15,0 1 41 0,0 3 29 0,0 0 24 0,0 0 17 0,0 7 12 16,0 0 14-16,0-4 13 0,3 5 16 0,-2-1 16 0,2-1-118 0,1 5-192 16,0-1-96-16,0 1-44 0,6-1-22 0,-5 4-11 0,2-3-1 0,4 2 2 15,0 5 5-15,4 0 11 0,-1-1 6 0,1 1 6 0,3 2 3 0,1 5 0 16,2 0-1-16,1 0-3 0,0 2-3 0,3-3 0 0,1 5-1 0,0-1-2 0,3 0 0 15,0 0-1-15,3-1-3 0,-5-1-1 0,5-2-6 0,-2-3-7 0,2 0-5 16,1-4-6-16,-1-2-8 0,-2-2-3 0,2-6-5 0,-2 0-4 0,3-3-1 16,-1-4-1-16,-2-7 0 0,3 3-3 0,-1-10 5 0,-2 4-3 0,2-8 5 15,1-2 0-15,-2-2 3 0,0-3 5 0,-2 1 2 0,2-7 5 0,-5 2 7 0,-1-2 5 16,-1-4 6-16,-2 4 4 0,-5-1 5 0,1 1 3 0,-4-4 4 16,-3 7 4-16,0 0 4 0,-7 0 8 0,0 3 3 0,-4 4 3 0,-2 0 0 0,-1 4 1 15,-3 3-4-15,-3-1-4 0,-3 6-5 0,-1-2-6 0,-1 4-7 0,-4 3-10 16,3-3-7-16,-3 7-7 0,-2-4-15 0,3 4-11 0,-1 0-14 0,1 4-10 15,2 0-16-15,1-1-15 0,0 1-16 0,6 3-15 0,1 0-21 0,0 0-22 16,3-1-30-16,1 2-31 0,3 2-105 0,0 1-130 0,4-4-57 0,3 3-12 16,0 1 6-16,1-1 16 0,2 1 27 0,1-5 28 0,1 5 33 0,2-4 34 0,-2 0 40 15,2 1 46-15,0-5 50 0,-2 1 60 0</inkml:trace>
  <inkml:trace contextRef="#ctx0" brushRef="#br0" timeOffset="-114032.65">9867 16137 31 0,'-1'-6'177'0,"1"-5"79"15,-3 4 56-15,3 0 45 0,-4-1 33 0,1 1 26 0,3 5 23 0,0 2 20 16,0 0 17-16,0 0 16 0,0 0 18 0,-4 0 16 0,4 0-118 0,0 0-196 0,-1 2-95 15,1-2-44-15,0 4-23 0,0 3-12 0,1-3-4 0,-1 3-2 16,4 0 1-16,-1 0 2 0,1 3 0 0,0 1 2 0,3 3-1 0,-1-3-1 0,-1 2-2 16,2-2-1-16,0 3-4 0,1-3-7 0,-1-1-2 0,0 0-5 0,3 1-2 15,-2 0-1-15,-1-5-3 0,1 5-2 0,-1-4-1 0,3 0-4 0,-2-3-2 16,1-1-4-16,-3 1-1 0,4-2-3 0,-2-2-5 0,-1 0-6 0,0 0-9 16,0-2-6-16,-3-2-14 0,3-3-10 0,-3-4-17 0,0 0-16 0,1 2-19 0,-3-6-23 15,0 1-20-15,-2-3-21 0,0-4-26 0,0 4-29 0,-2-1-27 0,0-4-27 16,0 6-20-16,-1-2-12 0,-1 1-7 0,0-1 0 0,1 7 5 0,-1-2 6 15,1 2 17-15,-1 4 19 0,2 0 28 0,-3 3 31 0,1-3 43 0,1 7 48 16,-1-4 53-16,0 2 52 0,4 2 52 0,-3 0 53 0,3 0 38 0,0 0 34 0,-4 0 32 16,4 0 31-16,0 0 28 0,0 0 26 0,0 0 21 0,0 6 14 0,0-6-1 15,3 4-8-15,-2-1-22 0,2 1-29 0,1-1-32 0,0 1-38 0,2-1-23 16,0 1-18-16,0 0-15 0,-1-1-9 0,1 3-13 0,4-2-13 0,-4 3-13 16,1 0-13-16,2 0-11 0,-1 1-11 0,-1-1-8 0,2-1-8 0,-2 1-3 15,2 0-6-15,-2 0-2 0,-1 1-4 0,1-1-9 0,-1-1-8 0,1-3-11 16,-3 1-12-16,1 0-15 0,-1-4-16 0,1 3-20 0,-1-3-21 0,1-3-31 15,-3-1-38-15,-2 0-61 0,2-3-75 0,0 1-61 0,-2-5-52 0,0 1-11 16,0-1 5-16,0-2 18 0,-4-2 20 0,2 1 29 0,-1-3 29 0,-1 3 35 0,0-3 37 16,-1 3 45-16,-2-1 47 0,3-3 61 0</inkml:trace>
  <inkml:trace contextRef="#ctx0" brushRef="#br0" timeOffset="-113713.95">10110 15843 63 0,'-2'-13'144'0,"-3"2"52"16,1 0 45-16,2 1 35 0,-3 0 31 0,1 3 29 0,1 0 27 0,3-1 25 16,-4 5 23-16,2-4 26 0,0 3 21 0,-1 4-54 0,3 0-102 0,-1-4-70 15,1 4-53-15,0 0-35 0,0 0-26 0,0 0-18 0,0 0-10 0,0 0-10 16,1 4-9-16,2 0-5 0,-1-1-10 0,0 4-4 0,2 1-8 0,3-1-3 15,-2 2-6-15,-1 2-1 0,3 0-2 0,-1 0-2 0,-1 2-1 0,2 1-3 16,-3 1-2-16,3-6-4 0,-1 6-4 0,-1-1-5 0,1-1-3 0,1-2-6 0,-2 3-7 16,1-3-10-16,-1-1-11 0,1 1-10 0,1-4-12 0,-3 4-11 0,3-4-10 15,0-5-14-15,-1 5-14 0,1-3-15 0,2 0-15 0,-2-4-14 0,2 3-10 16,-3-3-10-16,5-3-7 0,-4 3 2 0,4-4 4 0,-2 0 7 0,0 2 8 16,2-3 11-16,-2 5 10 0,2-6 17 0,-3 6 19 0,2-3 23 0,-2-1 23 15,-1 4 27-15,3 0 24 0,-5 0 28 0,2 0 26 0,0 0 21 0,-3 4 21 16,1-1 16-16,-3 1 16 0,1-2 11 0,-2 5 11 0,2-3 4 0,-3 3 5 15,-3 4 0-15,3-4-2 0,-4 4-7 0,2-5-4 0,-3 5-11 0,1-1-11 16,1 1-12-16,-2-1-11 0,-1 1-13 0,1-1-8 0,-2 1-10 0,2-1-7 0,-1-3-7 16,1 4-6-16,-1-4-11 0,-1 0-11 0,2-3-16 0,-1-2-22 0,1 3-19 15,-1-5-19-15,1 0-21 0,-1 0-18 0,1-5-20 0,0 3-24 0,-1-2-21 16,4-3-20-16,-3 0-31 0,0-4-29 0,4 4-58 0,-2-3-68 0,3-4-52 16,3 3-49-16,-3-2-6 0,1 2 11 0,2-3 22 0,-1 3 25 0,3 1 33 15,1-1 31-15,-1 1 37 0,2 3 35 0,-3-1 42 0,3 1 44 0,-3 5 60 0</inkml:trace>
  <inkml:trace contextRef="#ctx0" brushRef="#br0" timeOffset="-113561.78">10378 15969 12 0,'6'0'117'0,"-1"0"64"0,-2 0 52 0,1 0 41 0,-4 0 37 16,5 0 31-16,-5 0 29 0,2 4 26 0,-2-4 25 0,0 3 23 0,0-3 15 16,4 4 7-16,-4-4-71 0,0 3-114 0,0-3-68 0,0 0-44 0,0 0-27 15,0 4-22-15,0-4-17 0,0 0-11 0,0 0-16 0,0 0-13 0,0 0-15 16,0 0-10-16,-4-4-13 0,2 1-13 0,0-1-13 0,-1-3-14 0,3 0-16 16,-4 1-14-16,4-5-21 0,-3 0-17 0,3-3-25 0,-1 4-25 0,1-1-28 15,-3-3-32-15,3 1-58 0,3 2-69 0,-2-3-61 0,-1 3-55 0,3 0-16 16,1 2 4-16,-1-2 18 0,-1 0 21 0,0 5 28 0,2-1 32 0,-1 0 37 0,1 3 40 15,-4-3 44-15,4 3 48 0,-4-3 60 0</inkml:trace>
  <inkml:trace contextRef="#ctx0" brushRef="#br0" timeOffset="-113116.68">10428 15739 47 0,'0'0'145'0,"1"2"62"15,-1-2 48-15,0 7 33 0,0-3 30 0,0 3 22 0,0-3 21 0,-1 3 21 16,1 0 21-16,0-3 19 0,0 3 23 0,1-1-48 0,-1 5-87 0,3-4-80 16,0 0-74-16,-2 4-43 0,2-5-27 0,1 5-11 0,-1-4-4 0,1 0-4 0,0 4-3 15,0-5-7-15,-1 1-5 0,1-3-11 0,0 3-8 0,2-4-8 16,-2 1-5-16,0-4-6 0,0 4-7 0,3-4-8 0,-3-4-7 0,2 0-8 0,-1 1-8 15,-2-4-12-15,4 0-12 0,-3-1-12 0,0-1-9 0,2-2-6 0,-5-3-5 16,3 4 0-16,-1-4-3 0,1-1 3 0,-1 2 3 0,0 2 8 0,-2-3 11 16,2 3 13-16,-2 0 14 0,2 5 18 0,-3-1 18 0,3 0 18 0,-3 0 16 15,0 3 11-15,0 4 9 0,0 0 9 0,0 0 4 0,1-3 4 0,-1 3 1 16,0 0-1-16,0 0-2 0,0 0-4 0,0 0-4 0,0 0-3 0,0 0-7 16,0 0-3-16,0 3-8 0,0-3-3 0,3 4-8 0,-3-4-4 0,1 3-7 0,-1-3-6 15,0 4-6-15,0-4-8 0,3 0-7 0,-3 0-9 0,0 0-9 0,0 0-9 16,4 0-9-16,0 0-9 0,-1-4-7 0,0 1-8 0,-2-1-7 0,5-3-4 15,-5 1-4-15,2 2-1 0,-2-3-1 0,5 0 1 0,-6-4 3 0,1 4 3 16,2 1 5-16,-2-1 5 0,-1-4 7 0,0 4 10 0,0-4 8 0,0 5 9 16,0-5 10-16,-4 0 7 0,4 4 11 0,-1-4 14 0,-5 2 14 0,5-2 14 15,-2 0 13-15,-1 1 9 0,1 0 11 0,-1-1 8 0,1 0 9 0,-1 4 6 16,0-4 9-16,1 4 6 0,2 1 10 0,-2-1 3 0,3 3 3 0,-1 1-3 16,1 3-9-16,0 0-4 0,0 0-6 0,0 0-4 0,0 0-1 0,0 0-4 15,1 7-2-15,3-4 0 0,-1 5-4 0,1-1-5 0,0 6-6 0,-1-2-4 16,4 0-4-16,-3 2-6 0,3 5-4 0,-3-4-4 0,3 3-3 0,1 1-8 15,-1 2-7-15,-1-2-6 0,-1 4-9 0,2-5-7 0,0 4-5 0,0-4-7 16,0 1-8-16,0-1-13 0,-2 1-15 0,2-4-19 0,0 3-27 0,0-6-23 0,-3 3-26 16,6-3-26-16,-6-5-28 0,0 5-31 0,3-4-34 0,-3-4-87 0,3 1-114 15,-3-4-69-15,-4 0-44 0,4 0-3 0,-4 0 16 0,3-4 32 0,0 1 37 16,-6-4 39-16,3 3 41 0,-3-3 44 0,-2-4 47 0,-5 5 49 0,3-1 53 0,0-4 81 16</inkml:trace>
  <inkml:trace contextRef="#ctx0" brushRef="#br0" timeOffset="-112766.6">10596 15668 31 0,'0'0'179'0,"0"0"83"0,0 0 58 0,0 0 43 16,0 0 32-16,0 0 24 0,0 0 19 0,0 0 17 0,0 0 16 0,0 0 14 0,0 0 15 16,0 0 16-16,0 0-120 0,0 0-195 0,0 0-105 0,0 0-54 0,0 0-27 15,0 0-14-15,0 0-3 0,3-3 0 0,0-1 4 0,-2 0 3 0,2 2 0 16,-2 2 1-16,5-5-4 0,-2-1-4 0,0 3-6 0,3-5 0 0,-3 5-5 16,3-1-1-16,1-3-2 0,5 3-3 0,-8 2-1 0,6-5-2 0,0 7-3 15,2 0 2-15,-1 0 0 0,2 0 3 0,0 0 2 0,-2 2 1 0,2 3 6 16,-1 1 3-16,0-2 8 0,-2 3 6 0,3 0 7 0,-3 0 7 0,0-1 10 15,-2 1 5-15,0 1 8 0,-1-1 3 0,2 3 8 0,-2-2 2 0,-3-1 7 16,1-1 2-16,1 1 2 0,-2 0 1 0,-3-3-1 0,2 3 1 0,-4-7-4 0,5 4-2 16,-5-4-1-16,0 3-4 0,0-3-3 0,0 0-6 0,0 0-4 0,0 0-5 15,2-7-5-15,-2 0-6 0,0 0-4 0,0 0-5 0,0-1-5 0,-2-1-2 16,2-2-4-16,0 0-6 0,0 0-3 0,0 4-3 0,0-2-3 0,0-2-2 16,0 4 0-16,2-1 2 0,-2 6-2 0,0-5 1 0,2 7 2 0,-2 0 2 15,2-4 1-15,1 4 6 0,-3 0 1 0,6 0 3 0,-1 0 0 0,-1 0 1 16,3 4-1-16,-3-4 3 0,3 2-2 0,-3 3-5 0,3-3-5 0,0 2-9 0,-1 3-13 15,1-3-14-15,0-1-21 0,-1 1-22 0,1-4-25 0,0 4-25 16,2-4-39-16,-5 3-37 0,3-3-114 0,-1 0-140 0,1 0-59 0,2 0-19 0,-2 0 6 16,-1-3 19-16,1 3 26 0,-2 0 30 0,1 0 37 0,-1 0 37 0,-5 0 43 15,6-4 45-15,-6 4 55 0,5 0 63 0</inkml:trace>
  <inkml:trace contextRef="#ctx0" brushRef="#br0" timeOffset="-112122.46">9503 17369 24 0,'5'-7'164'0,"-5"1"80"15,2-1 56-15,-2-4 45 0,0 7 35 0,0 1 29 0,0-1 25 0,2 1 21 0,-2 3 21 16,0 0 21-16,0 0 21 0,0 0 22 0,-4 0-109 0,-1 3-180 0,3 1-91 16,0-1-47-16,-1 1-25 0,2-1-15 0,-2 5-9 0,1-5-3 0,0 3-3 15,-1-2 1-15,3 3-4 0,0 0-3 0,3 0-3 0,-1-3-5 0,0 7-5 0,2-4-4 16,1-1-6-16,2 1-5 0,-3-3-3 0,5 3-4 0,0 0-1 0,-3-1-4 0,4-1-1 15,1 1-2-15,-3-2-7 0,3-4-8 0,0 3-11 0,0-3-11 0,0-3-13 16,1 3-12-16,-3-4-16 0,2-2-13 0,-3 1-18 0,3-1-13 0,-1-1-20 0,-2 0-22 16,-1 0-26-16,0-1-29 0,-3 1-67 0,2 1-87 0,-2-1-60 0,-3 0-51 15,2 3-7-15,0-3 7 0,-3 0 22 0,-3 3 26 0,0 2 29 0,-1-5 34 16,3 3 34-16,-6-3 41 0,1 3 43 0,-2-3 49 0,1 4 69 0</inkml:trace>
  <inkml:trace contextRef="#ctx0" brushRef="#br0" timeOffset="-111968.42">9535 17194 24 0,'1'4'168'0,"4"-4"79"0,0 3 54 0,-1 4 42 0,0-3 30 0,-1 3 26 16,4 4 23-16,-3-1 18 0,3 4 21 0,-1-1 18 0,0 2 20 0,1-1 16 0,0 4-113 16,1 2-184-16,-1-2-98 0,0 3-50 0,0-3-25 0,0-2-12 0,0 2-7 15,-2-1-3-15,1 1-9 0,-1 0-9 0,1-5-20 0,1 2-21 0,-3-5-28 16,0 5-31-16,3-6-52 0,-3 2-65 0,0-4-95 0,2 1-108 0,-2-1-46 0,-3 0-14 16,5-5 4-16,-6-2 10 0,0 0 23 0,0 0 27 0,0 0 32 0,0 0 38 0,-7-2 41 15,3-3 46-15,-3 3 62 0,0-2 67 0</inkml:trace>
  <inkml:trace contextRef="#ctx0" brushRef="#br0" timeOffset="-111660.35">9308 17356 24 0,'2'17'169'0,"0"4"83"0,1-4 61 16,-3 5 45-16,2-2 37 0,0 5 29 0,2-4 27 0,1 4 24 0,1-1 26 0,1 1 25 16,0-1 24-16,4 3 25 0,0 2-107 0,2-5-183 0,1 5-99 0,-1-5-55 0,3 0-26 15,-3 1-17-15,3-1-5 0,-3-6-3 0,4 0-5 0,-1-5-4 0,0-2-5 16,2 0-7-16,-3-4-8 0,3-7-8 0,0 2-7 0,1-4-5 0,-1-2-5 0,3-3-4 15,-2-4-4-15,-1-3-3 0,3 1-6 0,-5-5-4 0,2 1-7 0,0-8-6 16,0 3-4-16,0-2-11 0,-4 0-3 0,1-1-7 0,-4-3-2 0,0 1-3 0,-1-2-1 16,-2 2-1-16,-4-2 2 0,0 1 0 0,-1 1 3 0,-3-2 5 0,-3 5 7 15,-1-5 8-15,0 5 9 0,-3 4 10 0,-4-2 7 0,3 2 8 0,-3 2 10 0,-6 0 5 16,2 1 7-16,-3 3 4 0,0-1 3 0,0 6 1 0,0-2 2 0,-4 4-1 16,3 0-1-16,-2 3-5 0,-1 0-2 0,3 1-3 0,-2 6-5 0,2 1-4 0,-2 0-9 15,2 3-9-15,-2 0-11 0,2 0-14 0,-2 4-15 0,6-1-16 0,-1 4-19 16,-1-1-20-16,1-2-22 0,3 3-20 0,2 4-31 0,-1-4-33 0,1 0-56 0,-2 0-69 15,0 3-98-15,6-3-109 0,3 3-37 0,1-2-5 0,1-1 17 0,2-1 24 16,-2-2 33-16,2 3 36 0,2-3 39 0,3-4 44 0,-1-1 45 0,-4 5 53 0,2-7 67 16,-2-4 73-16</inkml:trace>
  <inkml:trace contextRef="#ctx0" brushRef="#br0" timeOffset="-110694.63">10321 17219 3 0,'0'0'122'0,"0"0"93"0,0-7 64 15,-2 7 48-15,-1-4 38 0,2 1 30 0,-4 3 21 0,-1-4 16 0,1 4 13 16,0 0 9-16,5 0 11 0,-4 4 9 0,4-4-89 0,0 0-143 0,2 7-99 16,0 0-77-16,3-1-36 0,0 5-21 0,1 0-6 0,0 3-4 0,1-3 4 0,4 6 8 15,-1 1 8-15,1 2 10 0,0-2 7 0,0 2 7 0,1 2 5 0,0-2 2 16,0 2 1-16,-1-2 0 0,0 2 2 0,0-2-3 0,0 2 0 0,-3-2 0 0,3 2-4 15,-4-4 1-15,3-1-2 0,-2 1-1 0,0-2-6 0,-1-1-1 0,-1-1-7 16,-1-1-3-16,1-2-3 0,-2 0-6 0,0 0-1 0,-1-4-2 0,-2-5 0 0,2 5-2 16,0-3 2-16,-3-4-2 0,0 0-1 0,0 0 1 0,0 0-1 0,0-7-4 0,-3 1 0 15,0-5-5-15,-1 4-4 0,1-7-4 0,-2 0-3 0,-5-4-7 0,3 0-3 16,-4-2-4-16,3-4-4 0,-6-1-3 0,3 1-2 0,-3-5 0 0,2-2-1 16,-2 0 2-16,0 2 1 0,-1-2 2 0,4 0 4 0,-3-2 4 0,3 6 4 0,5-1 3 15,-5 3 4-15,5 1 2 0,-1-1 1 0,2 4 3 0,0 4-1 0,1 0 4 16,2 2-1-16,0 1 0 0,-1 4 0 0,3 3-1 0,0-4 1 0,0 4 0 0,3 4 1 15,-1-1 4-15,-2 4 2 0,5-4 7 0,-5 4 4 0,4 0 4 0,3 0 4 16,0 4 7-16,-3-4 3 0,3 4 6 0,-1-1 4 0,0 1 4 0,1 3 2 16,0-4 4-16,0 5 1 0,0-1-1 0,-1 3 0 0,0-3-6 0,0 3 0 0,-1 1-3 15,1-1-5-15,-5 1-5 0,3 3-5 0,2-3-3 0,-5 2-7 0,3 1-3 16,-4 3-10-16,3-2-10 0,0-1-17 0,-2-1-18 0,-1-2-20 0,0 3-20 0,3 1-22 16,-3-6-23-16,0 2-23 0,0-4-21 0,0 0-31 0,-3-3-37 0,2 0-97 15,1-4-126-15,0 0-58 0,-6 0-21 0,2-4 6 0,0 0 25 0,1-3 28 0,2 4 33 16,-2-4 35-16,2-1 39 0,1 2 41 0,0-5 41 0,0 4 50 0,0-3 56 15,0 0 93-15</inkml:trace>
  <inkml:trace contextRef="#ctx0" brushRef="#br0" timeOffset="-110314.53">10551 17145 30 0,'5'0'176'0,"2"0"81"0,0 0 54 0,-3 0 40 0,-1 0 29 16,-3 0 21-16,1 4 19 0,2-1 18 0,0 1 19 0,-3-4 18 0,0 0 25 0,1 3 23 16,-1-3-109-16,0 0-185 0,0 0-93 0,0 0-44 0,0 0-20 0,0 0-9 15,0 0-3-15,0 0-1 0,0 0-5 0,0 0-1 0,-1 0-7 0,-2-3-6 0,0-1-13 16,2-3-14-16,-2 1-12 0,2-1-12 0,-2-1-12 0,0-2-11 0,2-1-8 15,-2 5-7-15,2-5-4 0,1-3 0 0,-3 7-3 0,0-3 1 0,3-1 0 16,0 4-1-16,0 0-2 0,0 0 1 0,0 3-1 0,3-3 2 0,0 7-1 0,-3 0 7 16,1-4 5-16,2 4 9 0,-3 0 8 0,4 0 8 0,0 4 8 0,0-4 9 15,3 3 5-15,-1 1 6 0,-1 3 5 0,2-3 5 0,0 3 1 0,0 0 6 0,0-1 3 16,0 1 1-16,-2 1 0 0,2-1-1 0,0 0-1 0,-3 0-2 0,3-3-3 16,-3 3-1-16,3-5-2 0,-3 2 0 0,2-4-2 0,-2 0 0 0,0 4-1 15,0-8-1-15,2 4-2 0,-5-4 0 0,3 2-3 0,2-2-8 0,-2-3-3 0,0 0-6 16,-1 0-3-16,-2-4 0 0,4 0-3 0,-3 2-3 0,-2-6 2 0,0 4-3 15,3-2 3-15,-3-1-1 0,-3 3 1 0,3 0 3 0,-2 2 5 0,2-2 10 16,-5 4 5-16,4-4 11 0,-2 5 5 0,-1 2 5 0,1-3 3 0,-1 3 3 0,0 1-1 16,0 3 1-16,-2-4-1 0,2 4-2 0,0 0-1 0,0 0-3 0,-2 0-6 15,2 4-4-15,0-4-7 0,0 3-7 0,0 1-8 0,-2 0-4 0,2-1-5 16,1 3-3-16,-1-2-6 0,4 3-4 0,-4-3-10 0,4-1-11 0,-3 1-13 16,3 3-14-16,0-3-17 0,0-1-19 0,0 1-19 0,3-2-19 0,-3 2-39 15,4 0-50-15,-1-1-50 0,1-3-56 0,-4 0-42 0,4 0-40 0,3 0-6 0,-3 0 11 16,3 0 21-16,-3 0 28 0,2-3 30 0,-2-1 34 0,0 0 35 0,0 2 36 0,2 2 49 15,-1-4 51-15,1 1 53 0</inkml:trace>
  <inkml:trace contextRef="#ctx0" brushRef="#br0" timeOffset="-109957.45">10752 16932 12 0,'4'-4'104'16,"2"4"54"-16,-2 0 41 0,0 0 32 0,0 0 31 0,1 4 29 0,-3-1 28 0,2 1 28 15,1 3 25-15,1 0 24 0,0 0 9 0,0-1 1 0,-1 5-61 0,1 0-93 16,0 3-51-16,1-4-35 0,2 4-18 0,-2-3-13 0,2 7-12 0,-1-5-12 0,2 1-11 16,-2 3-14-16,1 1-10 0,0 0-9 0,0-1-7 0,2 1-3 0,-2-1-5 15,0 4-3-15,2-4-3 0,-2 5-2 0,0-2-2 0,0 2-3 0,0-1-3 0,-1-4-4 16,3 1-2-16,-1-1-2 0,-4 1-3 0,1 0-1 0,-1-5-6 0,1-2-2 15,-3 3-6-15,3-3-4 0,-3-5-6 0,1 1-4 0,0-3-3 0,-4-1-3 16,-1 1 1-16,0-4 1 0,0 0 0 0,0 0 2 0,0 0-1 0,0-4-2 0,-1-3 0 16,-4 0-3-16,0-4-2 0,1-2-1 0,-3 2-2 0,-1-7 1 0,-1 1-2 15,-2-4 0-15,-3 0-4 0,1-4-3 0,-2 1-3 0,-1-7-4 0,0 2 1 16,-1 2 1-16,1-4 3 0,0-2 2 0,1 2 7 0,1 3 3 0,-1-4 6 0,4 1 3 16,0 3 6-16,4 1 4 0,0 2 2 0,3-3 5 0,0 7 2 0,1 0 1 15,2 0 1-15,1 4 0 0,0 2-4 0,1 1 0 0,2 1-1 0,-1 6-4 16,3-1-2-16,-1 1-4 0,0 4 0 0,0-1 2 0,3 4 0 0,0-3 4 0,2 6 2 15,-3-3 3-15,4 4 4 0,-2-1 7 0,-1 1 3 0,4 3 7 16,-4 0 4-16,2-3 6 0,0 6 5 0,-3 0 2 0,3-3 1 0,-2 4 2 0,-3-1-1 16,3 4 0-16,-1-3-3 0,-1 2 0 0,-1-2-4 0,1 3-4 0,-3-3-3 15,3 0-6-15,-3 2-6 0,0-2-7 0,0 0-8 0,-2-4-15 0,2 3-16 0,1-3-17 16,-3 0-19-16,0-4-18 0,-3 1-26 0,3-4-32 0,-2 4-39 0,2-4-44 16,-4 0-100-16,-1-4-122 0,1-3-57 0,-1 3-25 0,1-3 4 0,-1-4 14 15,-1 5 29-15,1-5 29 0,1 1 33 0,2-1 36 0,-3 1 43 0,3-4 49 0,2 3 55 16,-2 0 60-16</inkml:trace>
  <inkml:trace contextRef="#ctx0" brushRef="#br0" timeOffset="-109159.27">10981 16791 90 0,'5'0'189'0,"-5"0"59"16,4 4 46-16,-2-4 33 0,-2 0 29 0,0 0 25 0,0 4 26 0,0-1 25 0,0 4 26 15,0-3 21-15,0-1-7 0,0 1-25 0,0 3-96 0,0-3-133 0,0-2-69 16,0 2-33-16,0 3-16 0,0-7-7 0,-2 4-6 0,2-4-6 0,0 3-9 16,0-3-10-16,0 0-10 0,0 0-12 0,0 0-12 0,0 0-16 0,0 0-11 15,0 0-13-15,0 0-15 0,2 0-12 0,0-7-13 0,-2 3-11 0,3 1-14 16,-1-3-11-16,0-5-8 0,0 4-11 0,0 0-5 0,1-4-5 0,-1 1 4 0,3-1 3 15,-3 1 8-15,2-1 5 0,1 5 14 0,-3-1 9 0,2-4 16 0,-2 7 11 16,3-3 17-16,-3 4 13 0,0-1 16 0,0 4 17 0,1-4 13 0,-3 4 14 16,4 0 12-16,-4 0 9 0,4 0 8 0,-1 4 9 0,1-4 6 0,-1 4 3 15,-2-1 5-15,2 1 2 0,-1-4 0 0,3 7 2 0,-3-7 1 0,0 3-5 0,1 1-2 16,-2 0-5-16,2-1-5 0,-1 1-7 0,0-4-9 0,1 2-8 0,-2 2-9 16,2-4-7-16,-3 0-8 0,4 0-7 0,-4 0-8 0,4 0-4 0,-1 0-9 15,1 0-7-15,-1-4-7 0,-2 2-11 0,5-5-6 0,-5 3-9 0,4-3-7 16,-3-4-6-16,2 4-6 0,-1-4 0 0,-1 5-2 0,0-5 1 0,2 4-1 0,2-4 1 15,-5 2 3-15,2 2 4 0,-2-4 4 0,2 7 5 0,0-3 6 0,-2 4 8 16,-1-1 5-16,3-2 8 0,-3 6 5 0,1 0 4 0,-1 0 4 0,0 0 3 16,0 0 3-16,0 0 2 0,0 0 3 0,0 0 3 0,0 0 4 0,0 0 3 15,0 0 3-15,0 2 5 0,0 2 3 0,0 0 5 0,0-1 3 0,0 4 0 16,3-3 2-16,-3 3-3 0,0 0-1 0,3-1-1 0,-2 1-1 0,-1 4-3 0,4-7-2 16,-1 7-3-16,0-4-2 0,1 0-6 0,0-1-4 0,0 5-7 0,2-4-7 15,-1 0-8-15,1 0-9 0,-1-3-15 0,2-2-11 0,-1 2-9 0,-1 0-11 16,2-4-10-16,0 0-7 0,0 0-6 0,-3-4-6 0,3 0-2 0,-3 2-7 15,3-2-2-15,0-3-2 0,-3 0 0 0,0 0 4 0,2 0 7 0,-5-3 9 16,3 3 7-16,-1 0 9 0,0-1 6 0,-2 1 10 0,2 0 7 0,-2 3 10 0,-1 1 7 16,3-1 12-16,-3 4 9 0,0-2 11 0,0 2 7 0,0 0 8 0,0 0 8 15,0 0 4-15,0 0 4 0,0 0 7 0,0 0 6 0,0 0 4 0,0 0 5 16,3 2 4-16,-2-2-2 0,2 4-3 0,0-1 1 0,-3 1-2 0,1-4-1 16,3 7 0-16,-1-3-1 0,0-4 0 0,-2 7-1 0,3-3-2 0,2-1-3 15,-2 3-3-15,0-1-5 0,3 1-2 0,0 1-5 0,1-3 1 0,-1 3-3 16,1 4 1-16,5-4 1 0,-5 3 3 0,3 0 2 0,0 5 2 0,0-2 1 0,3 1 0 15,0 1-2-15,-3 1 2 0,1 2 1 0,-1-1 0 0,3 5 1 0,-3-1-1 16,0 0 2-16,0 0-1 0,-2 0-1 0,0 0-3 0,2 0-1 0,-2 0-1 0,-3 0-3 16,1 0-1-16,0-4-1 0,2 1-1 0,-4 0-2 0,-1-1-2 15,3 1-1-15,-3-5-4 0,0-2-2 0,-1-1-2 0,-1 1-3 0,0-5 1 0,0-1 0 16,0 1 2-16,-2-6 2 0,0 0 1 0,0 0-3 0,0 0-2 0,-4-6-6 0,0 1-3 16,-3-1-4-16,0-1-1 0,0-4-1 0,-1 0-3 0,-3-2-3 0,-3-1-6 15,1-8-9-15,0 5-9 0,-3-4-8 0,0-3-6 0,-2 0-2 0,3-5 3 16,-3 5 3-16,3-4 3 0,0 0 4 0,-2 0 2 0,5-4 2 0,-2 4 1 15,3 1 4-15,1 2 1 0,-1-3 8 0,6 3 4 0,-5 1 5 0,6 0 4 0,0 6 3 16,-2-4 1-16,6 6 0 0,-4 1-2 0,4 1-2 0,0 4 1 0,0-1-3 16,0 1 0-16,3 6 0 0,-2-3-1 0,2 3 1 0,0 2 1 0,1-2 1 15,0 4 1-15,0 0 2 0,2 0 1 0,-1 0 4 0,1 0 3 0,-1 4 3 0,2-2 1 16,3 2 7-16,-3 3 0 0,-2 0 2 0,5 4 1 0,-3-4-1 0,0 3 2 16,-2 4-2-16,2-3-2 0,-3 0-1 0,3 2-6 0,-1 1-3 0,-1 1-7 15,1-2-10-15,-5-2-12 0,3 3-15 0,-1-1-21 0,1-2-18 0,-1 3-26 16,-1-3-24-16,-2-5-26 0,2 5-26 0,-2-7-28 0,0 3-26 0,0-7-44 15,0 0-55-15,0 0-87 0,0 0-102 0,-2-4-30 0,-3-3-2 0,-2 0 22 0,3-3 30 16,-3-1 35-16,2 1 39 0,-5-7 40 0,3 2 43 0,-4-2 42 0,3 0 45 16,-2-5 59-16,-1-2 64 0</inkml:trace>
  <inkml:trace contextRef="#ctx0" brushRef="#br0" timeOffset="-108984.23">11321 16169 24 0,'3'-18'174'0,"-2"4"95"0,2 4 67 0,0-1 49 15,-3 4 34-15,1 0 25 0,2 7 24 0,-3 0 21 0,1 0 26 0,2 7 28 16,0 0 28-16,-2 4 25 0,3-1-105 0,3 4-183 0,0 4-112 0,0 3-71 15,1 0-37-15,-1 0-15 0,3 4-5 0,-2-1 2 0,2 3 1 0,1 2 0 0,-3-5-11 16,2 8-12-16,1-4-11 0,0 0-15 0,-3 0-14 0,3 0-20 0,-1-3-21 16,-2 2-24-16,3-6-27 0,0 4-29 0,-4-4-32 0,4-4-32 0,-2 0-42 15,-3-2-46-15,4-5-91 0,-4 1-110 0,1-5-59 0,-2-1-26 0,-1 1 0 16,-4-6 18-16,0 0 29 0,2-4 37 0,-2 4 41 0,0-7 46 0,0 1 46 0,-5-5 49 16,1 4 56-16,0-7 60 0,-3 4 82 0</inkml:trace>
  <inkml:trace contextRef="#ctx0" brushRef="#br0" timeOffset="-108749.14">11525 16578 15 0,'-4'-10'149'0,"0"3"83"0,0 0 58 16,1 0 48-16,1 3 37 0,2 1 33 0,-5-1 28 0,5 4 25 0,0 0 26 15,0-4 24-15,0 4 22 0,0 0 24 0,0-2-101 0,0 2-168 0,0 0-97 16,0-5-59-16,0 3-34 0,0 2-20 0,0-4-15 0,3-3-10 0,-1 3-8 0,-2 1-5 16,0-4-7-16,2 3-8 0,-2-3-9 0,3 1-8 0,-2 2-5 0,-1-3-8 15,6 0-6-15,-6 3-3 0,1-3-6 0,2 4-2 0,-2-1-4 0,5 0-3 16,-2 4 0-16,0-2-1 0,0 2 4 0,3 2 0 0,0 2 4 0,0 0 3 16,1-1 6-16,-1 4 4 0,2 0 8 0,-3 1 7 0,4-1 7 0,-2-1 5 15,-1 1 8-15,2 0 4 0,-3 0 3 0,1 4 0 0,-3-7 1 0,3 3 0 0,0-1-2 16,-3-2-1-16,3-1-3 0,-3 1-5 0,-1-4-5 0,3 3-3 0,-1-3-7 15,-1 4-8-15,-1-4-10 0,1 0-9 0,0 0-10 0,1 0-12 0,-1 3-11 16,1-3-15-16,-1 4-15 0,1-4-13 0,1 4-19 0,-1-1-19 0,1 1-24 16,-3 2-22-16,1-2-60 0,3 3-77 0,-3-4-72 0,1 4-71 0,-3 1-22 0,2-5 4 15,-2 3 16-15,3 2 25 0,-3-5 27 0,0 4 29 0,-2-3 36 0,0-4 37 16,0 0 42-16,0 0 44 0,0 0 66 0,0 0 72 0</inkml:trace>
  <inkml:trace contextRef="#ctx0" brushRef="#br0" timeOffset="-108540.08">11266 16477 19 0,'4'4'153'16,"0"-4"76"-16,0 0 50 0,-1 2 41 0,4-2 31 0,-3 0 29 0,3 0 24 16,-3 0 21-16,6 0 24 0,-5-2 20 0,2 2 21 0,3-4 20 0,-2 1-105 15,3-1-174-15,0-3-92 0,0 3-47 0,0-3-28 0,3 0-20 0,0 1-21 0,-2 2-22 16,2-3-30-16,1 0-33 0,-1 3-58 0,1-3-66 0,2 4-102 0,-2-1-118 15,0 0-48-15,1 4-18 0,-3-2 2 0,3 2 9 0,-3 0 17 0,1 0 27 16,-1 0 31-16,-2 0 35 0,0 6 42 0,2-6 49 0,-4 4 60 0,2-1 69 0</inkml:trace>
  <inkml:trace contextRef="#ctx0" brushRef="#br0" timeOffset="-108334.04">11898 16414 2 0,'6'0'134'0,"-2"3"121"0,0 1 88 0,-4-4 70 16,3 0 53-16,-3 0 42 0,0 0 40 0,0 0 36 0,0 0 32 0,0 3 34 15,0-3 30-15,0 0 33 0,0 0-82 0,0 0-143 0,-3 4-134 0,3-4-128 16,0 0-68-16,0 0-41 0,0 0-23 0,0 0-14 0,0 0-12 0,0 0-15 16,0 0-43-16,0 0-10 0,0 0 0 0,0 0 0 0,0 0 0 0,0 0 0 15,0 0-61-15,0 0-16 0,0 0-22 0,0 0-19 0,0 0-25 0,0 0-27 0,0 0-27 16,0 0-26-16,0 0-29 0,-2 0-29 0,2 0-48 0,-5 0-60 0,5 0-81 16,-1 0-92-16,-6 4-26 0,2-4 5 0,-1 0 23 0,-1-4 33 0,-2 4 43 15,0-4 43-15,-2 1 45 0,-3-1 45 0,3 1 48 0,-2-4 49 0,-3-3 65 0,-1 3 68 16</inkml:trace>
  <inkml:trace contextRef="#ctx0" brushRef="#br0" timeOffset="-105863.56">11154 15440 24 0,'0'0'163'15,"-1"-2"76"-15,-5-3 54 0,2 3 40 0,2 2 32 0,-3 0 26 0,-1-4 22 16,1 4 17-16,1-3 18 0,-3 3 18 0,3-4 19 0,-3 4 18 0,3 0-108 16,0 0-180-16,-1-4-91 0,0 4-45 0,4-3-24 0,-4 3-14 0,0-4-5 15,3 1-3-15,0-1-2 0,-1 0 0 0,3 1 0 0,-1-1-3 0,1-2-5 16,1 3-5-16,-1-5-5 0,3 1-3 0,1 0-2 0,1 0-2 0,0-3-3 16,1 3 1-16,3-7-2 0,-1 3-2 0,3-2 3 0,6-2-1 0,-5 1 1 15,5-3-1-15,-2-1-1 0,3 0-1 0,1-2-1 0,3 2-1 0,3-3-2 16,0 0 0-16,1 4 1 0,2-1-2 0,2-2 0 0,-1-2-2 0,3 4-2 15,-2 1-3-15,2 3-6 0,-2-3-4 0,-1 3-5 0,0 0-5 0,0 4-8 16,-4-1-6-16,1 0-12 0,-1 4-13 0,-3 0-14 0,0 1-17 0,-4 1-17 16,0 3-20-16,-3 2-28 0,-2 0-34 0,-1 0-44 0,-1 2-51 0,-2 3-47 0,-2-3-44 15,1 2-16-15,-4 3-3 0,1 0 14 0,0 0 21 0,-3 1 26 0,3-1 31 16,-5 3 32-16,0-3 34 0,0 3 41 0,0 1 45 0,-5-5 50 0</inkml:trace>
  <inkml:trace contextRef="#ctx0" brushRef="#br0" timeOffset="-105520.5">11277 16089 100 0,'0'6'196'0,"0"-6"64"0,0 3 47 0,0-3 33 0,-3 4 25 15,3-4 20-15,3 4 15 0,-3-4 14 0,1 3 14 0,-1 1 19 0,3-4 19 0,1 3-71 16,0 1-126-16,2 0-94 0,1-1-78 0,4 1-36 0,-3 2-18 0,7-3-4 16,-1 5 0-16,4-5 10 0,1 4 8 0,5-3 4 0,-1 3 4 0,2-1-2 15,4 1-3-15,3-3-7 0,-2 3-3 0,3-3-4 0,3-4-5 0,2 0-4 16,-3 0-6-16,5 0-8 0,0-7-10 0,2-1-15 0,-2 1-16 0,4-6-17 15,-1 2-16-15,0-7-20 0,-2 5-27 0,3-5-27 0,-1-2-33 0,0-2-67 16,-2 5-84-16,-1-4-76 0,0-1-70 0,-4 5-21 0,0 3 2 0,0-3 15 0,-3 3 26 16,-4 7 26-16,0-4 31 0,-5 5 35 0,0 6 40 0,-4-4 43 0,0 8 48 15,-4-4 68-15</inkml:trace>
  <inkml:trace contextRef="#ctx0" brushRef="#br0" timeOffset="-103101.81">11774 14975 94 0,'0'0'158'0,"0"4"40"0,-2-4 30 0,2 0 22 0,0 0 15 15,-4 3 18-15,4-3 13 0,0 0 15 0,0 0 14 0,0 0 17 0,0 0 19 16,0 0-68-16,0 0-114 0,0 0-53 0,0 0-18 0,0 0-6 0,0 0 1 16,6-3 5-16,-1 3 10 0,1 0 5 0,-1-4 6 0,1 1 4 0,6 3 5 15,-3-4 0-15,2 1 1 0,2-1-3 0,0 0-4 0,3 2-8 0,4-5-12 16,0 3-7-16,3-3-9 0,0 0-5 0,5 0-9 0,1-1-4 0,0 1-4 15,1 1-5-15,2-5-8 0,2 4-8 0,-2-4-10 0,4 2-8 0,0-6-9 16,-2 5-8-16,2-1-2 0,-3-2-5 0,1-2-5 0,-3 5-3 0,2-4-6 16,-1 3-9-16,-1 1-10 0,-2-1-12 0,-1-2-16 0,-3 6-16 0,2-4-14 15,-3 4-16-15,0-1-21 0,1 5-26 0,-6-3-31 0,3 6-78 0,-4 0-100 16,0 0-77-16,0 0-61 0,0 0-15 0,-3 2 6 0,-1 2 20 0,-3 3 27 16,0 0 30-16,-1 0 33 0,-5 1 37 0,1-1 37 0,-2 0 46 0,-3 3 50 0,-1-3 77 15</inkml:trace>
  <inkml:trace contextRef="#ctx0" brushRef="#br0" timeOffset="-97505.79">11318 15823 35 0,'6'-4'183'0,"-6"4"82"16,0 0 56-16,0 0 44 0,0 0 35 0,0 0 27 0,0 0 22 0,0 0 18 16,0 0 22-16,-6 0 18 0,2 4 21 0,3-4 22 0,1 0-118 0,-6 0-195 15,2 0-97-15,4 0-45 0,-1 2-22 0,-5-2-15 0,6 0-6 0,-4 0-3 16,4 0 1-16,-3 5-1 0,3-5-3 0,-4 0-3 0,4 0-8 0,0 0-5 15,0 0-13-15,0 0-11 0,-1 0-13 0,1 0-13 0,0 0-20 0,0 0-22 0,0 0-18 16,0 0-17-16,0 0-23 0,0 0-25 0,0 0-37 0,0 0-41 0,0 0-94 16,1 0-117-16,-1 0-54 0,3-5-22 0,-2 3 3 0,-1 2 18 0,3-4 29 15,-3 4 32-15,3-7 35 0,-3 7 36 0,0-4 41 0,0 4 43 0,-3-7 54 16,0 0 57-16</inkml:trace>
  <inkml:trace contextRef="#ctx0" brushRef="#br0" timeOffset="-97135.74">11371 15497 39 0,'1'-4'193'0,"3"1"83"0,-4-1 59 0,0 4 47 0,0-4 35 16,0 4 27-16,0 0 24 0,0 0 22 0,0 0 24 0,0-2 24 0,-4-3 26 15,4 5 26-15,-1 0-124 0,1 0-206 0,-6 0-101 0,2 5-50 0,4-5-29 16,-4 0-16-16,0 0-7 0,4 0-4 0,-3 0-1 0,3 0-4 0,0 0-6 15,-4 2-10-15,4-2-17 0,0 0-19 0,0 0-28 0,0 0-30 0,0 0-32 16,-3 0-26-16,3 0-37 0,0 0-32 0,-1 0-97 0,1 0-118 0,0 0-75 16,0 0-52-16,-3 8-15 0,3-8 5 0,-3 3 19 0,3 1 28 0,-4 3 37 0,3-4 40 15,-2 1 46-15,-1 0 46 0,-2-1 51 0,2-3 56 0,-3 4 86 0</inkml:trace>
  <inkml:trace contextRef="#ctx0" brushRef="#br0" timeOffset="-96163.33">11371 15560 5 0,'0'0'123'0,"0"0"72"0,0 0 52 0,0 0 40 0,0 0 30 0,0 0 25 0,0 0 24 15,1-3 23-15,-1 3 23 0,0 0 21 0,0 0 21 0,0 0 21 0,0 0-85 16,0 0-146-16,0 0-80 0,0 0-47 0,0 0-29 0,0-4-15 0,0 4-9 16,0 0-4-16,0-4-5 0,0 4-5 0,3-3-7 0,-2-1-5 0,-1 4-5 15,0-3-4-15,3-1-4 0,0-3-4 0,-3 3-2 0,1 2 0 0,-1-2-2 16,3 4 1-16,-2-3-2 0,2-1 1 0,-3 4 1 0,0-4-3 0,3 1 3 16,-3 3 0-16,0 0 3 0,0 0 0 0,0 0 3 0,0 0 4 0,0 0 3 15,0 0 3-15,0 0 4 0,0 0 5 0,0 0 2 0,0 0 3 0,0 0 3 16,0 0 1-16,1 3-2 0,-1 1 0 0,0-4-2 0,0 4-4 0,0-1-3 15,0-3-3-15,0 4-3 0,0-4-3 0,0 0-5 0,0 0-4 0,0 6-3 16,0-6-6-16,0 0-2 0,0 0-2 0,0 0-4 0,0 0-1 0,0 0-2 16,0 0-3-16,0-6 0 0,3 2-3 0,-3 1-1 0,1-1-2 0,-1 0 1 15,0 1-1-15,0-4 1 0,0 3 1 0,3 1 2 0,-3 3 2 0,0-4 2 16,0 4 5-16,0 0 0 0,0 0 4 0,0 0 2 0,0 0 3 0,0 0 0 16,0 0-1-16,0 0 1 0,0 0-3 0,0 0 1 0,0 0-4 0,0 0-3 15,0 0-4-15,-3 0-7 0,3 0-10 0,0 7-15 0,-1-3-18 0,-2-1-24 16,3-3-24-16,0 4-26 0,0-1-27 0,0-3-33 0,0 8-40 0,0-8-105 15,0 3-139-15,0 1-59 0,0-4-18 0,0 6 3 0,0-6 18 0,0 7 27 16,-1 0 34-16,-2-3 36 0,0 3 43 0,3 0 43 0,-4-3 46 0,0 2 55 0,0 1 60 16</inkml:trace>
  <inkml:trace contextRef="#ctx0" brushRef="#br0" timeOffset="-95628.22">11350 15878 1 0,'0'4'118'0,"0"-4"98"15,0 0 68-15,-3 3 52 0,3-3 37 0,-1 0 28 0,-3 0 22 0,4 0 20 0,0 0 21 16,-6 0 17-16,2 0 22 0,4 0 20 0,0 0-78 0,-4 0-136 0,4 0-103 16,0 0-88-16,0 0-46 0,0 0-25 0,0 0-11 0,0 0-4 0,0 0-4 15,0 0 1-15,0 0-2 0,0 0-3 0,0 0-6 0,0 0-7 0,0 0-6 16,0 0-5-16,0 0-4 0,0 0-2 0,0 0 1 0,0 0-1 0,0 0 3 15,0 0 1-15,0 0 2 0,3 4 3 0,-3-4 1 0,0 0 0 0,0 0 1 16,1 0 4-16,-1 0 2 0,0 0 1 0,0 0 0 0,0 0 3 0,0 0 1 0,0 0 2 16,0 0 2-16,0 0 0 0,0 0 1 0,0 0 3 0,0 0-2 15,0 0 3-15,0 0-3 0,0 0-2 0,0 0 2 0,0 0-2 0,0 0 1 0,0 0-2 16,0 0 4-16,0 0 2 0,0 0 1 0,0 0 4 0,0 0 1 0,0 0 1 16,0 0 3-16,0 0 2 0,0 0 1 0,0 0 0 0,0 0 0 0,0 0-2 15,0 0-3-15,0 0-3 0,0 0-1 0,0 0-7 0,0 0-2 0,0 0-6 16,0 0-3-16,0 0-2 0,0 0-3 0,0 0-4 0,0 0-3 0,0 0-3 15,0 0-3-15,0 0-2 0,0 0 0 0,0 0 1 0,0-4-4 0,0 4 0 16,3-7 1-16,-3 3 1 0,0 2-3 0,1-2 1 0,-1 1 1 0,0-1-3 0,0 4 0 16,3-7 4-16,-3 3 0 0,0 1 2 0,3-1-1 0,-3 4 0 0,0 0 2 15,0 0-2-15,1-7 1 0,-1 7-1 0,0 0 0 0,3-4 1 16,-3 4-1-16,1-2 1 0,-1 2 1 0,3 0 1 0,-3 0-2 0,3-5 1 0,-3 5 1 16,0 0-2-16,0 0 3 0,0 0 2 0,0 0-1 0,4 0 2 0,-4 0 0 15,0 0 1-15,0 0 0 0,0 0 1 0,0 0 0 0,0 0 1 0,0 0-1 16,0 0 1-16,0 0 2 0,0 0-2 0,0 0-1 0,0 0 1 0,1 5-3 15,-1-5-2-15,0 0-7 0,0 0-7 0,0 2-15 0,0-2-8 0,0 4-21 16,0-4-15-16,0 7-21 0,3-3-20 0,-3 3-25 0,0-4-30 0,0-3-65 0,0 4-85 16,0-4-85-16,0 4-79 0,0-4-27 0,0 3 0 0,0-3 18 0,0 0 25 15,0 0 31-15,0 0 34 0,-3 0 37 0,2-3 40 0,-2-1 43 0,-1-3 48 16,1 0 70-16,-1 0 77 0</inkml:trace>
  <inkml:trace contextRef="#ctx0" brushRef="#br0" timeOffset="-84381.64">11303 15199 10 0,'-4'0'131'0,"1"4"68"0,-1-4 44 0,1 4 37 0,-1-4 25 16,-3 0 25-16,3 3 18 0,3-3 17 0,-6 0 14 0,3 0 14 0,-2 0 13 15,2 0 15-15,4 0-92 0,-3 0-151 0,-1 0-74 0,4 0-31 0,-4 0-17 0,0 0-3 16,0 0-4-16,4 0 1 0,-6 0 3 0,2 0 3 0,0 0 5 0,-3 0 3 16,3 0 4-16,-3 0-1 0,0 4-2 0,0-4-2 0,0 2-4 0,-1 2-5 15,0 3-6-15,-3-3-4 0,-3 3-6 0,0 4-5 0,1-2-5 0,-3 6-5 16,1-1-5-16,-3 0-6 0,-2 7-8 0,0 0-6 0,-2 0-9 0,0 4-10 15,-3-1-10-15,1 7-9 0,-2-2-12 0,-1 2-13 0,-2 0-11 16,2 0-16-16,-2 2-13 0,3-2-18 0,0 0-27 0,-2 1-34 0,3-4-58 0,3-4-69 16,-1 1-55-16,2-1-42 0,2-6-10 0,1 0 8 0,1-5 18 0,2 1 22 15,1-3 26-15,3-7 28 0,0-2 32 0,0-2 34 0,0 0 41 0,4-6 47 0,2-1 60 16</inkml:trace>
  <inkml:trace contextRef="#ctx0" brushRef="#br0" timeOffset="-83987.82">11408 16239 11 0,'8'-11'135'0,"-1"5"69"16,-3-1 51-16,3-1 43 0,-1 1 38 0,-5 0 30 0,2 0 30 0,-2 7 28 15,-1 0 25-15,0 0 23 0,-1-6 21 0,-2 1 21 0,2 5-94 0,-6-2-157 16,0 2-76-16,-3 0-37 0,-1 0-20 0,0 2-18 0,-4 5-11 0,-3 1-10 15,-1-1-10-15,-5 7-6 0,-2-1-9 0,-3 5-10 0,-1 4-4 0,-5-2-9 0,2 8-6 16,-7 4-7-16,0-1-8 0,-2 4-11 0,-2 0-14 0,-3 1-17 0,1 6-18 16,-1-4-20-16,1-3-21 0,-4 3-24 0,3 1-25 0,-1-7-28 0,1-1-66 15,0-3-85-15,0-3-86 0,3-5-79 0,4-2-32 0,-2-8-3 0,2 1 15 16,0-4 23-16,0-7 29 0,0 0 34 0,2-4 38 0,1-3 38 0,-1-4 45 0,0 2 48 16,3-6 70-16,-1 5 76 0</inkml:trace>
  <inkml:trace contextRef="#ctx0" brushRef="#br0" timeOffset="-83185.64">11426 15332 4 0,'1'-3'105'0,"-1"3"60"0,0-4 39 16,0 4 29-16,0 0 25 0,0 0 19 0,0-3 18 0,0 3 16 0,-4 0 18 16,4 0 16-16,0 0 13 0,-1-4 17 0,1 4-70 0,0 0-116 0,-3 4-56 0,3-4-25 15,-4 0-8-15,1 0-4 0,3 0-2 0,-1 3 2 0,-5-3 1 16,5 4 2-16,1-4-1 0,-6 0 0 0,5 0-5 0,-2 3-6 0,3-3-7 0,-4 4-7 15,4-4-9-15,0 0-7 0,-3 4-6 0,3-4-6 0,0 0-5 16,-4 0-6-16,4 0-5 0,0 0-6 0,0 0-5 0,0 0-9 0,0 0-8 0,-1 0-8 16,1 0-8-16,0 0-9 0,0 0-7 0,0 0-6 0,-6 0-8 0,6 0-5 15,0 0-1-15,-4 0-5 0,4 0-3 0,0 0-2 0,0 0-3 0,-1-4-1 16,1 4-3-16,0 0-2 0,0 0-2 0,0 0 1 0,0 0 0 0,0 0 3 16,0-7 4-16,0 3 1 0,1 1 3 0,-1-1 4 0,3 1 4 0,-2-1 2 15,5 0 7-15,-6-2 4 0,1 3 8 0,3-1 9 0,-4-3 8 0,3 3 8 16,1 1 9-16,-4-4 10 0,3 3 6 0,-2 4 10 0,-1 0 5 0,3-4 9 15,-3 4 7-15,0 0 5 0,0 0 8 0,0-2 5 0,0 2 6 0,0 0 4 16,0 0 1-16,0 0 2 0,0 0-2 0,0 0-2 0,0 0-4 0,0 0-6 16,0 0-3-16,-3 2-8 0,3 2-5 0,-4 0-7 0,3-1-5 0,-5 4-6 15,2 0-4-15,3 1-7 0,-5 1-2 0,1 2-7 0,-1 0-1 0,-1 3-2 16,2-4-3-16,-2 8-1 0,0 0-4 0,-1-1-4 0,1 1-7 0,0-2-6 16,0 6-10-16,-1-4-11 0,1-1-13 0,1 1-14 0,-2-5-16 0,5 5-20 15,-1-4-28-15,3-4-31 0,-5-3-52 0,5 4-65 0,1-8-63 0,0-3-60 0,1 8-20 16,-1-8-2-16,0 0 14 0,6-4 20 0,-1 0 24 0,2-3 27 0,-3 0 33 15,2 0 34-15,1-3 40 0,-6-1 44 0,6 1 56 0</inkml:trace>
  <inkml:trace contextRef="#ctx0" brushRef="#br0" timeOffset="-82992.61">11474 15283 20 0,'6'-3'155'16,"-5"-1"73"-16,-1 4 50 0,0 0 35 0,0 0 26 0,-1 4 20 0,-5-1 17 15,6 1 17-15,0 7 15 0,-7-4 12 0,2 3 11 0,-5 4 12 0,2 0-107 16,-2 3-174-16,-1 1-86 0,0-1-40 0,0 4-15 0,0 1-5 0,-3-2 1 15,3 2 4-15,0-2 2 0,0 2 2 0,0-2 0 0,0-2 3 0,4-1-1 16,-4 1 2-16,4 0-7 0,0-8-7 0,2 4-17 0,-1-7-23 0,5 4-18 16,-2-9-17-16,3-2-19 0,0 0-21 0,0 0-47 0,4-2-60 0,2-3-69 0,-1-1-71 15,1-1-39-15,1-4-25 0,1-2-2 0,0-1 12 0,2-4 23 0,1 1 29 16,-3-5 28-16,3 2 29 0,2-2 33 0,-2 2 36 0,1-5 52 0,-1 3 59 0</inkml:trace>
  <inkml:trace contextRef="#ctx0" brushRef="#br0" timeOffset="-82824.56">11572 15199 15 0,'5'-3'144'0,"-3"-1"71"0,-2 4 50 15,0 0 41-15,-2 0 31 0,-3 4 28 0,1 3 20 0,-5 0 22 0,0 3 18 16,-2 4 20-16,0 1 15 0,-3 1 17 0,-1 6-101 0,1-2-168 0,-4 2-82 16,3 6-40-16,-3 0-25 0,0 0-16 0,-1-1-8 0,-2 6-4 0,3-2-3 0,2 0-5 15,-5 0 0-15,3 2-6 0,3-6-2 0,0 4-4 0,-2-2-4 0,6-5-7 16,-1 1-11-16,-1-1-14 0,5-6-19 0,1-1-24 0,3-6-23 16,1 0-18-16,2-4-37 0,1-7-47 0,0 0-68 0,4-7-75 0,3-1-52 0,0-2-39 15,1 0-9-15,3-8 7 0,0-4 18 0,0 2 25 0,6-5 31 0,-6 1 37 16,4 0 34-16,0-5 37 0,-1-2 47 0,1 2 53 0,0 2 63 0</inkml:trace>
  <inkml:trace contextRef="#ctx0" brushRef="#br0" timeOffset="-82633.52">11668 15126 26 0,'6'-7'167'0,"1"0"76"15,-2 0 50-15,-3 7 40 0,-2 0 28 0,0 0 24 0,-5 3 20 16,-1 8 17-16,-1 2 16 0,0 2 17 0,-1-1 16 0,-2-1 15 0,-2 5-114 0,-2 4-187 16,3 2-92-16,-4 1-41 0,-1-1-21 0,0 7-10 0,-2-2 0 0,0 2 2 15,1 0 1-15,0 0 5 0,-4 2 1 0,3-2 1 0,0 0 0 0,3 0-2 16,0 2-3-16,-2-6 0 0,6-3-4 0,-1 1-3 0,2-1-6 0,3-6-7 15,2 0-15-15,-2-5-17 0,3-2-19 0,4 0-19 0,0-7-21 0,0-1-19 16,0-3-24-16,5-3-23 0,2-1-45 0,3-7-53 0,-2 0-46 0,3-2-38 0,0-5-40 16,0 0-33-16,6-2-5 0,-5-4 7 0,5-5 21 0,-2 2 25 0,0-2 27 15,3-2 33-15,2 3 34 0,-3-3 36 0,1 2 48 0,0-2 50 0,0 0 47 16</inkml:trace>
  <inkml:trace contextRef="#ctx0" brushRef="#br0" timeOffset="-82192.42">11648 15287 1 0,'15'-24'47'0,"-1"2"50"0,-1 1 48 16,-2 4 42-16,0-1 37 0,-2 5 35 0,-2-2 32 0,-1 8 36 15,-1 0 33-15,-3 0 24 0,-2 7 21 0,0 0-8 0,-2 7-26 0,0-3-33 0,-5 6-42 16,-2 1-42-16,2 6-45 0,-4 1-27 0,0 2-22 0,0 2-19 0,-2 6-20 15,-3 0-17-15,1-4-18 0,1 8-12 0,-4 0-10 0,3-1-7 0,0 0-6 16,-1 0-2-16,0 2-5 0,1-2-3 0,1 0-3 0,2-2-2 0,1-5-4 16,-3 3-5-16,4-5-3 0,2-2-4 0,1 2-6 0,0-8-9 0,3-1-15 15,3-2-10-15,-2-4-12 0,3 1-9 0,0-8-8 0,4 0-14 0,0-4-16 16,2 0-18-16,-1-3-18 0,5-7-18 0,-2 1-21 0,3-5-23 0,0-3-24 16,3 0-28-16,0-7-32 0,1-1-16 0,0-2-16 0,-1 0-2 0,4 0-1 15,-3-5 11-15,3 5 15 0,-3-4 25 0,3 4 28 0,0-1 33 0,0 4 34 0,-3 0 42 16,3 0 44-16,-2 7 50 0,-3 0 54 0,3 0 40 0,-5 7 37 0,0 0 30 15,-3 4 29-15,2 3 26 0,-4 3 25 0,-4 4 16 0,3 4 8 0,-5-1 1 16,0 7-1-16,-5 4-11 0,1 1-14 0,-3 5-17 0,-1 5-17 0,-4-1-10 16,1 1-10-16,-2 6-10 0,0 1-13 0,-3-1-13 0,0 5-18 0,1-2-12 15,-3 5-10-15,3-4-8 0,-1-1-5 0,0 1-5 0,-1 1-5 0,4-1-3 16,-3-4-1-16,3 0-6 0,-1-2-6 0,3-1-5 0,0-3-7 0,4-5-10 16,0 2-9-16,2-5-14 0,-1-3-16 0,2-7-11 0,4 0-11 0,0-3-11 15,0-4-12-15,4 0-11 0,3-7-17 0,0-4-11 0,1 0-11 0,2-6-9 16,1-4-10-16,0 4-2 0,3-8 1 0,-2 1 5 0,4-5 9 0,0 1 9 0,-1 1 7 15,1-2 5-15,1 2 12 0,-1-1 12 0,0 3 13 0,-1 1 14 0,1 2 13 16,-5 2 16-16,2 5 10 0,-2 5 17 0,-2-1 12 0,0 7 11 0,-4 4 9 16,1 4 8-16,-4 7 9 0,1-1 2 0,-3 5 1 0,-3 5 0 0,-1 4-1 15,0 1-3-15,-6 3-1 0,4 3-3 0,-3 5-2 0,0-1-10 0,-2 0-3 16,0-1-12-16,0 1-5 0,0 1-11 0,2-1-8 0,0-4-14 0,0 0-12 16,2-2-20-16,1-1-23 0,-1-3-30 0,5-5-32 0,-3 2-76 0,3-9-98 15,2 1-82-15,2 1-77 0,-2-8-29 0,5-1-6 0,-1 1 8 0,1-7 14 0,-1 0 26 16,1-7 30-16,-1 1 34 0,3-1 41 0,-5-4 46 0,2-7 52 0,-1 5 74 15,-3-9 81-15</inkml:trace>
  <inkml:trace contextRef="#ctx0" brushRef="#br0" timeOffset="-80739.09">11583 15343 89 0,'3'-7'152'0,"-3"0"39"0,2-4 33 0,-2 4 25 0,0 1 22 0,0 2 21 0,0-3 22 16,0 0 19-16,2 0 22 0,-2 3 22 0,0 1 24 0,0 3-64 0,0-4-112 15,0 4-53-15,0 0-21 0,0 0-12 0,0 0-7 0,0 0-5 0,0 0-1 16,-2-4-2-16,-3 8-4 0,1-4-3 0,0 4-4 0,-3 3-9 0,0 0-7 15,0 4-10-15,-4-4-8 0,3 6-8 0,-6 5-8 0,3-1-5 0,-3 1-5 16,-1 6-1-16,1 1-6 0,-1-1-2 0,0 7-6 0,0-2-4 0,-3 2-6 16,1 0-5-16,2 2-2 0,1-2-7 0,-1 0-3 0,3 1-4 0,-1-4-4 15,2-1-8-15,3-1-6 0,-2-6-10 0,5 2-11 0,-1-8-13 0,2-1-13 16,4-2-7-16,0-4-7 0,0 0-6 0,4-7-8 0,2 0-9 0,-1 0-10 0,2-7-11 16,4 0-9-16,-1-4-7 0,1 0-5 0,3-2 3 0,-2-5 3 0,5-2 11 15,-5-2 9-15,6 2 9 0,0-5 6 0,0-3 8 0,1 3 11 0,-1 1 12 16,3 0 15-16,-2-1 19 0,-1 1 20 0,-2-1 20 0,1 8 18 0,-3-1 15 15,0 0 11-15,-2 5 11 0,-2 2 8 0,-2 4 10 0,-1 3 10 0,-3 1 10 16,-4 3 11-16,3 3 4 0,-1 4 3 0,-2 4-4 0,-2 0-1 0,-1 6-7 16,-1 4-7-16,-3 0-2 0,1 6-3 0,-3 2-2 0,0-1-2 0,-2 4-6 15,0-1-6-15,-2 4-5 0,-1-4-7 0,3 0-4 0,-3 2-6 0,3-6-3 16,0 4-5-16,0-2-3 0,3-1-4 0,-2-3-4 0,3-5-6 0,2-2-8 16,-1-1-4-16,2 1-11 0,3-7-16 0,-2-2-11 0,0-1-9 0,6-5-7 15,0-3-6-15,-3 0-4 0,4 0-4 0,3-7-4 0,-2 1-6 0,8-1-3 16,-5-8-6-16,3 1-1 0,0-3-1 0,0-1 4 0,4-2 6 0,-1-2 5 15,0-2 6-15,1-1 1 0,0 1 3 0,-1-1 0 0,-1 5 4 0,0-2 5 0,1 5 5 16,1-1 3-16,-4 4 8 0,1 4 5 0,-3 3 6 0,-1 0 9 0,-1 3 3 16,0 4 8-16,-3 4 4 0,1 3 5 0,-3 0 5 0,0 3 5 0,-2 1 3 15,0 3 6-15,-2 4 1 0,0 2 6 0,-3 2 0 0,1-2 6 0,-3 2 1 16,3 2 1-16,-3 0 1 0,0-3 1 0,3 0-1 0,-3 0-1 0,3-4-2 16,-1 1-4-16,1-4-2 0,-1-3-8 0,3-1-7 0,0-3-9 0,2 0-9 15,0-7-9-15,0 0-5 0,0 0-7 0,4 0-10 0,1-3-3 0,-3-4-8 0,5-3-2 16,-1-1-4-16,3 0 0 0,-2-7-1 0,2 2 3 0,2-2 3 15,0-3 6-15,2 0 4 0,-1 0 5 0,1 0 1 0,-2 0 1 0,0 3 2 0,0 0 5 16,2 9-1-16,-4-2 5 0,0 0 3 0,0 8 6 0,-3-1 8 0,-1 8 3 16,2-1 6-16,-2 8 1 0,-5 0 4 0,1-2 1 0,-1 9 1 0,0 0 3 15,-1 3 2-15,1 0 0 0,-5 3 3 0,0-2 1 0,3 2-3 0,-3 1-2 16,1-5-4-16,0 2-2 0,0 2-7 0,-1-6-2 0,0-1-1 0,3 1-5 16,0-5-1-16,0-2-8 0,2-1-8 0,-2-2-9 0,2-1-8 0,0-5-9 15,0-2-8-15,0 0-6 0,4-2-9 0,0-2-9 0,-1-3-10 0,4 0-8 16,-3 0-6-16,3-4-7 0,-3-2-5 0,5-2 0 0,-3-5 0 0,4 2 4 15,-2 0-1-15,3-6 2 0,-1 6-3 0,1-6 1 0,-3 2-3 0,3 2 2 0,0 2 1 16,-1-2 2-16,-2 2 4 0,2 3 4 0,-2 2 4 0,0-1 3 0,-2 3 5 16,1 0 1-16,-3 5 3 0,0-1 4 0,0 3 8 0,-1 1 11 0,-3 3 12 15,0 0 13-15,0 0 14 0,0 0 11 0,0 7 9 0,-3 0 11 0,2-1 6 16,-5 5 10-16,5 0 10 0,-3-1 9 0,-3 1 12 0,1 3 7 0,1 0 5 16,-5 0 2-16,3-1 0 0,0 2-2 0,2-1-2 0,-2-4-4 0,0 4-1 15,0-3-4-15,0 2-6 0,1-2-7 0,1-4-4 0,-1 4-7 0,1-4-6 16,4 0-4-16,-5-3-3 0,2 2-7 0,2-6-7 0,2 0-10 0,0 0-12 15,0 0-10-15,0 0-12 0,-2 0-12 0,-1-4-10 0,3 2-10 0,0-2-11 0,0-3-10 16,0 0-12-16,0-4-12 0,0 4-15 0,0-4-9 0,5-2-9 0,-5 2-4 16,2-3-3-16,-2 1-12 0,4-2-15 0,-1 1-30 0,0 4-38 0,-2-1-30 15,4-3-28-15,-5 3-30 0,5 5-28 0,-5-5 1 0,1 1 10 0,2 3 18 16,-1 3 20-16,-2-2 23 0,0-1 24 0,2 3 30 0,-2-3 37 0,0 0 42 16,-2 3 43-16,2-3 44 0</inkml:trace>
  <inkml:trace contextRef="#ctx0" brushRef="#br0" timeOffset="-79997.29">11808 15203 1 0,'0'-7'85'15,"0"7"62"-15,0-4 41 0,0 1 32 0,-2-1 30 0,-1 4 24 0,1-3 23 16,0-1 24-16,-1 4 20 0,3 0 24 0,-1 0 20 0,1 0-17 0,0 0-40 15,0 0-59-15,-5-4-73 0,5 4-34 0,0 0-20 0,-2 0-7 0,2 0-8 16,0 0-4-16,0 0-5 0,0 0-7 0,0 0-6 0,0 0-9 0,-5 0-7 16,5 0-12-16,-4 0-8 0,2 4-11 0,-1 0-7 0,-1-1-9 0,2 1-5 15,-3 3-6-15,1 0-5 0,0 4-3 0,-1-2-5 0,1 6-1 0,-3-4-4 16,5 3 0-16,-5-1-2 0,3 1-2 0,-1 1-2 0,-2-2 1 0,3-2-4 16,0 3 0-16,1-4-4 0,1 1-6 0,0-4-8 0,0 4-9 0,0-8-13 15,2 1-6-15,0-4-4 0,0 0-5 0,2 2-7 0,-2-2-6 0,2-2-7 16,2 2-8-16,1-4-5 0,1-3-7 0,-1 0-6 0,2-4-1 0,-1 0 2 15,1 2 5-15,0-2 8 0,2-3 3 0,-3 4 5 0,1-5 5 0,-1 1 3 16,3 1 9-16,-2 2 7 0,-1 0 4 0,-1 1 8 0,2 2 8 0,-3 1 10 16,-2 1 10-16,3 3 13 0,-3 3 12 0,-2 0 14 0,0 0 10 0,0 3 8 15,0 1 11-15,0 2 5 0,-2 5 8 0,-3-1 4 0,3 1 7 0,-2 2 7 16,-1 2 3-16,-2 3 3 0,3-5-3 0,-3 5-2 0,1 2-8 0,-1-2-5 16,-2 4-7-16,3-5-3 0,-1 1-8 0,0-2-4 0,1 2-4 0,-1-1-7 15,0-2-3-15,3-1-7 0,-1 0-5 0,3-8-5 0,-2 5-10 0,2-4-10 0,2-3-9 16,0-1-7-16,0-3-9 0,0 0-3 0,0 0-7 0,2 0-6 15,4-3-7-15,-3-4-7 0,3 3-5 0,1-3-5 0,0-3-4 0,-1-1 0 0,1 1 3 16,2-1 4-16,0-2 5 0,0 2 3 0,-1-3 0 0,3 4 1 16,-1-1 3-16,-2 0 1 0,1 4 5 0,-2-4 6 0,2 8 7 0,-2-3 9 15,1 6 7-15,-3 0 7 0,1 0 10 0,-1 2 6 0,0 5 8 0,-1-3 10 0,-2 7 9 16,-2 0 7-16,0-2 8 0,0 9 9 0,0-4 6 0,-5 3 5 16,4 1 3-16,-4 0 1 0,-1 3 1 0,1 0 2 0,-2 0-2 0,2 0-1 0,-1-4-4 15,0 1-3-15,-1 2-4 0,0-5-4 0,0 3-7 0,5-5-3 0,-4 1-7 16,1-3-4-16,0 0-6 0,4-5-4 0,-2 5-9 0,1-8-6 0,2 1-13 15,0-4-5-15,0 0-12 0,0 0-5 0,0 0-6 0,0 0-8 0,0 0-4 16,5-4-5-16,-4-3-5 0,4 0-4 0,0 1-3 0,-1-5-2 0,0 0-2 16,5-3 3-16,-2 4 0 0,2-1 3 0,-1 1 0 0,2-5 0 0,-2 8 3 15,3-6 0-15,0 6 2 0,-1 0 1 0,1-1 2 0,-3 1 3 0,3 5 4 0,-1 2 5 16,-2-4 4-16,2 8 5 0,-5-4 9 0,2 2 6 0,0 3 9 0,-3 1 7 16,2 1 8-16,-2 4 8 0,-3-4 9 0,-1 4 5 0,0 2 8 0,-1-2 5 15,-2 3 5-15,2-4 5 0,-5 4 1 0,2 4 2 0,-3-8 0 0,0 4-3 16,2 1-2-16,-2-1-3 0,0-1-4 0,-1-2-3 0,1 0-6 0,-3-2-5 15,4-1-5-15,0 2-7 0,-4-3-10 0,3-3-14 0,1 3-15 0,0-3-15 16,-1-4-16-16,0 0-19 0,0 0-19 0,0 0-18 0,1-4-22 0,0-3-22 16,-4 0-30-16,4 0-34 0,-1-4-53 0,1 5-62 0,-4-5-55 0,6-3-54 15,-3 3-13-15,5-2 8 0,-2-2 18 0,-1 1 27 0,5 1 29 0,-2-2 31 0,2 1 34 16,2 3 37-16,-2-2 43 0,0 2 45 0,3 1 56 0</inkml:trace>
  <inkml:trace contextRef="#ctx0" brushRef="#br0" timeOffset="-78841.03">11864 15039 22 0,'-5'-7'161'0,"5"-1"78"0,-5 5 53 0,1-4 41 0,0 7 31 16,-1-4 23-16,-1 4 20 0,1 0 18 0,-2 4 16 0,1-1 13 15,-1 4 17-15,-2 1 13 0,3-1-109 0,-4 6-180 0,4-2-91 0,-5 3-44 0,4-1-24 16,-4 5-9-16,4 0-4 0,-4 3 4 0,5-3 3 0,-6 2 2 15,4 2 3-15,1-2 3 0,-4-2 0 0,4 2-1 0,0-2-3 0,1 0-3 0,1-1-3 16,-1-3-5-16,1 1-6 0,1-5-5 0,1 0-10 0,2 1-12 0,-2-4-9 16,3-1-9-16,0-2-8 0,0-4-5 0,3 3-8 0,-3-3-7 0,4-3-6 15,3 3-7-15,-3-4-7 0,5-2-7 0,-3 3-4 0,1-8-5 0,0 4 1 16,2-4 2-16,0 1 4 0,-1-1 3 0,1-3 2 0,0 3 4 0,2-2 3 16,-2-1 5-16,2 3 5 0,-2-2 6 0,2 2 7 0,-2 4 4 0,0-4 8 15,0 4 6-15,0 1 9 0,-3-1 8 0,1 3 11 0,-3 4 12 0,3 0 12 16,-4 0 12-16,-2 7 12 0,2-3 10 0,-3 2 6 0,0 1 8 0,-3 4 7 15,2 0 6-15,-2 3 7 0,-4-1 5 0,3 5 2 0,-3-1 2 0,1 1-1 16,-1 0-4-16,-2 2-6 0,1 2-3 0,-2-2-6 0,2 2-5 0,-1-2-4 16,0-2-3-16,0-1-4 0,2 1-3 0,1 0-5 0,1-5-6 0,-1-2-5 15,1 3-5-15,1-8-9 0,1 5-10 0,3-4-12 0,-2-3-12 0,2-4-10 16,0 0-7-16,0 0-10 0,2-4-11 0,3 1-12 0,-1-5-11 0,1 1-9 16,1-2-9-16,1-6-10 0,2 1-4 0,0 1-5 0,0-5 1 0,2-4 3 15,0 2 3-15,2 3 5 0,-2-5 3 0,0 1 8 0,0 4 8 0,3-1 10 16,0 1 13-16,-3-4 12 0,-3 6 14 0,3 6 13 0,0-6 16 0,0 8 11 15,-4-4 14-15,3 4 10 0,-5 5 12 0,2-2 11 0,-3 4 11 0,-1 0 10 16,1 0 7-16,-1 4 8 0,-2 3 4 0,-1-1 2 0,-1 5 3 0,-2-1-2 16,-1 1 0-16,0 6-1 0,0-3 0 0,-6 3-4 0,3 5-2 0,-4-4-6 15,5 2-4-15,-6 2-5 0,1-2-4 0,0 2-5 0,3-2-2 0,-1 2-2 16,0-5-6-16,0 4-3 0,3-8-5 0,-1 5-8 0,2-7-5 0,1 2-8 16,-1-2-7-16,3-4-9 0,0 0-8 0,2-3-7 0,0-4-5 0,2 4-7 0,-2-4-8 15,7-4-6-15,-1 0-9 0,4 1-6 0,-2-8-6 0,1 5-7 0,3-8-9 16,-1-1-4-16,1 1-3 0,2-3-4 0,0-1-2 0,1-2-2 0,0 2-3 15,-1-4 1-15,1 5 1 0,0-1 1 0,-1 2 5 0,-3 1 5 0,3 1 3 16,0 4 6-16,-6-1 6 0,0 4 7 0,2 4 8 0,-2-1 8 0,-2 4 10 16,-2 0 8-16,0 4 10 0,-1-1 8 0,-3 4 8 0,0 4 6 0,0-1 9 15,-3 4 9-15,-1 1 8 0,0 1 12 0,-6 2 10 0,3 4 9 0,-1-2 7 16,-2 2 4-16,-1-2 0 0,0 2 2 0,0-2-2 0,0 2 0 0,0-2-5 16,3-2 0-16,-3 3-6 0,-2-4-6 0,5 0-9 0,0-2-7 0,-2 3-11 15,2-5-8-15,1-2-7 0,3-1-8 0,-3-2-6 0,3-1-6 0,-2 0-11 16,5-5-8-16,1-2-8 0,0 0-9 0,0 0-9 0,0 0-6 0,1-7-5 15,5 1-4-15,-5-1-4 0,4 0 1 0,1-4-5 0,1 0-1 0,3-2 0 0,-5 2 1 16,6-3 2-16,-1 4 4 0,1-4 4 0,-3 3 5 0,3-2 6 0,2 6 3 16,-2-4 5-16,0 4 3 0,-6 3 4 0,2 1 4 0,0-1 6 0,3 4 5 15,-9 4 8-15,3-1 8 0,-4 4 7 0,0 1 8 0,0 1 9 0,-4 2 5 16,0 7 7-16,-3-4 7 0,0 7 5 0,0 0 5 0,-4-4 3 0,0 8 3 16,-1-1 1-16,-2 0-5 0,0 1-4 0,2-1-4 0,-2 1-7 0,-1 3-6 15,1-6-6-15,0 2-6 0,-1-3-5 0,4 0-4 0,-2 0-7 0,1-4-2 16,0 1-7-16,2-4-2 0,-1-1-7 0,5-2-4 0,-3-4-4 0,2 4-7 15,0-7-11-15,5 2-12 0,-2-3-12 0,-1 1-18 0,5-4-13 0,0 0-15 0,0 0-15 16,0 0-12-16,0-7-12 0,3 1-7 0,1 2-8 0,0-3-4 0,1 0-6 16,1-4 1-16,4 4-2 0,-2-3 4 0,3-1 7 0,0 1 6 0,0-1 10 15,1 1 10-15,-1-1 10 0,2 1 11 0,-2-1 11 0,0 0 8 0,0 5 10 16,0-1 11-16,0-4 12 0,-1 4 14 0,-3 0 17 0,1 3 19 0,-4 2 21 16,3-2 18-16,-3 4 22 0,-1-3 15 0,-3 3 17 0,0 0 15 0,0 0 11 15,0 0 13-15,0 0 10 0,0 0 7 0,0 0 5 0,-3 3 2 0,3 1-2 16,-4 2-4-16,3-3-7 0,-2 5-6 0,-1-5-12 0,-2 4-8 0,5-3-9 15,-3 3-10-15,-2-1-13 0,2 5-10 0,0-4-9 0,-3 0-12 0,3 4-8 0,0 0-7 16,-1-5-9-16,0 5-7 0,1-1-8 0,0 1-3 0,0-5-7 0,1 1-8 16,0 1-9-16,3-5-7 0,0 1-7 0,0-4-7 0,0 0-1 0,3 3-3 15,-3-3-4-15,4-3-4 0,3 3-2 0,0-4-6 0,0-3-4 0,1 3-5 16,2-3-2-16,-2 1 1 0,3-1 3 0,0-4 7 0,0 4 1 0,0-6 6 16,3 6 1-16,0-4 4 0,-2 0 3 0,-1 0 3 0,0 4 5 0,3-2 4 15,-3 1 6-15,-1 1 4 0,-2 0 5 0,2 3 4 0,-5 1 3 0,1 3 8 16,-1 0 4-16,-2 0 8 0,1 0 6 0,-1 7 6 0,-2-3 4 0,-1 3 6 15,0 0 2-15,-4 4 1 0,3 2 4 0,-5-2 3 0,2 3 1 0,-3 3-1 0,2-3 1 16,-5 4-1-16,2-1-6 0,-2 1-4 0,2-1-7 0,-2 1-6 16,-1-4-5-16,0-1-8 0,4 2-6 0,-4-1-8 0,3-3-12 0,-2-1-14 0,5-3-18 15,-5 0-18-15,3 0-22 0,0-3-23 0,2-4-24 0,-2 0-25 0,1-4-24 16,1 0-31-16,-1 1-37 0,2-8-63 0,0 4-78 0,-3-3-56 0,6-4-40 16,-5 0-4-16,2-1 15 0,2-2 27 0,-3 3 31 0,4-3 35 0,-4-1 38 0,0-2 40 15,4 2 38-15,-5-4 45 0,5 5 50 0,-2-4 65 0</inkml:trace>
  <inkml:trace contextRef="#ctx0" brushRef="#br0" timeOffset="-77418.71">11919 15371 28 0,'-3'-14'143'0,"2"4"62"15,-2-5 44-15,1 5 39 0,-3-1 28 0,1 1 29 0,0 3 24 0,-1-4 24 16,0 4 21-16,1 0 23 0,2 3 10 0,-3 2 5 0,1-5-86 0,-3 3-133 15,6 4-69-15,-4 0-33 0,-2-3-15 0,2 3-13 0,-1 0-5 0,1 0-6 16,-1 3-4-16,-1-3-3 0,-2 4-3 0,3 3-3 0,-6-1-6 0,4 5-5 16,-1-1-4-16,-2 1-6 0,-2 3-6 0,1 0-5 0,-1 4-5 0,0-1-4 15,2 4-6-15,-3 0-2 0,1 0-6 0,2 3-3 0,-2-2-5 0,2-2-5 16,-3 5-6-16,5-4-4 0,0 0-5 0,1-4-9 0,1 1-8 0,0-5-7 16,3 2-11-16,0-8-10 0,1 4-9 0,1-8-5 0,2 3-4 0,0-6-5 0,0 0-2 15,2-2-1-15,1-2-3 0,1 1-3 0,-2-8 1 0,4 4 2 0,-1-3 5 16,0-4 5-16,1-1 8 0,1-3 9 0,-5 1 5 0,7 0 8 0,-4-4 4 15,-1 3 2-15,3-2 6 0,-3-2 3 0,0 2 6 0,1 2 7 0,-3 0 6 16,0 5 9-16,0-5 8 0,-2 7 8 0,0 1 8 0,0-1 7 0,-2 4 4 16,0 0 6-16,-2 4 2 0,-3-1 1 0,3 0 4 0,-3 4 0 0,0 0 3 15,-2 4 1-15,0-4 0 0,-2 7-3 0,0-3 0 0,-2 3-5 0,0 0-2 16,-1 4-3-16,-1-1-1 0,0 0 1 0,-2 5 2 0,5-2 1 0,-5 1 2 16,2 1 0-16,0-1-2 0,1-1 2 0,0-2 0 0,-1 2-3 0,4-2-3 15,0 3 0-15,3-3-2 0,-5-4-3 0,8-1-1 0,-5 2-4 0,6-1-1 16,-3-4-3-16,6 1-8 0,-5-4-4 0,2 3-10 0,4-3-9 0,0 0-9 15,-3-3-8-15,2-1-5 0,-2 1-6 0,3-1-6 0,0-3-5 0,0 1-5 16,0-1-4-16,0-4-1 0,0 4-6 0,3-4 3 0,-2 0 0 0,2 5 4 16,-3-5 7-16,4 4 2 0,-1 0 3 0,0 1 3 0,-2-1 0 0,-1 3 3 15,3 1 2-15,-3 3 4 0,0 0 4 0,0 0 5 0,0 0 7 0,1 3 5 16,2 1 6-16,0 3 6 0,-3-1 5 0,-3 5 4 0,0-1 6 0,3 0 6 16,-4 5 7-16,3-1 5 0,-5 4 4 0,2-1 3 0,1 1 2 0,-1-2 0 15,-3 2 0-15,3-3-2 0,0 2-2 0,0-3-2 0,-2-1-2 0,2-2-3 16,3 0-2-16,-2-1-3 0,0-2-2 0,2-1-5 0,-2-5-8 0,3-2-7 0,0 0-10 15,0 0-11-15,0 0-12 0,0 0-11 0,0-6-15 0,4-1-8 0,-4 0-9 16,3-4-8-16,1-2-6 0,0-5-7 0,-1 4-4 0,1-7-1 0,2 0-1 16,-1 0 2-16,-2-4 4 0,1 1 6 0,3-5 8 0,-3 5 5 0,2-1 13 15,-2 5 7-15,-3-4 9 0,5 2 9 0,-5 4 9 0,3 1 9 0,-4 3 12 16,3 1 12-16,-3 2 12 0,0 0 6 0,0 4 9 0,-3 4 4 0,2-1 3 16,-2 4 5-16,-1 0 3 0,-3 4 4 0,0-1 3 0,0 4 4 0,-1 0 3 15,0 4 0-15,-2-1 0 0,-1 1-4 0,3 3-3 0,-3-1-1 0,-2 2-2 16,2 3 3-16,0-2-1 0,3-1 1 0,-3 3 2 0,1-1-3 0,2-3 0 15,-2 4-4-15,2-5-3 0,1 1-6 0,0 1-6 0,2-5-6 0,-2 0-4 16,2 1-3-16,0-4-7 0,4 3-3 0,-4-3-8 0,5-3-7 0,-2-1-9 16,2-3-6-16,0 0-12 0,0 0-5 0,0 0-11 0,0 0-8 0,2-3-6 15,3-5-9-15,-1-1-8 0,0-2-7 0,0 0-4 0,3-3-4 0,-3-3-2 16,3-1 0-16,0 0 2 0,0-2 4 0,1 3 6 0,-1-5 1 0,0 4 9 16,1 2 6-16,-1-2 7 0,-3 3 7 0,3 2 7 0,0 2 5 0,-3 4 5 15,2 0 6-15,-5 1 4 0,2 2 6 0,-2 4 7 0,-1 0 6 0,0 0 7 16,3 0 6-16,-3 6 7 0,0 2 5 0,-3-1 6 0,3 3 6 0,-4 5 6 15,3-2 3-15,-5 5 7 0,2 2 4 0,3 2 5 0,-5-2 3 0,-1 2 2 0,2-2-1 16,-1 2 1-16,2-4-5 0,-3 2-3 0,3-2-3 0,3-1-5 16,-5 1-4-16,5-5-4 0,-2 2-4 0,0-5-6 0,2 1-6 0,1-5-8 0,0 1-11 15,0 1-12-15,0-5-8 0,1 1-9 0,-1-4-6 0,3 0-7 0,1 0-6 16,2-4-9-16,-5 1-4 0,6-5-12 0,-3 1-4 0,3-2-7 0,1-2-5 16,-1-4-1-16,0 2 2 0,3-5 1 0,-5 0 2 0,5 1 4 0,-2-4 2 15,-1 4 1-15,0 3 7 0,1-3 5 0,-1-1 5 0,0 7 8 0,-3-2 7 16,3 2 8-16,-3 0 7 0,-1 4 6 0,1 4 8 0,-1-1 7 0,-3 4 9 15,0 0 9-15,0 0 6 0,0 0 10 0,0 0 5 0,-3 7 8 0,3 0 5 16,-4 4 6-16,1 0 4 0,-1 2 4 0,3 1 6 0,-5 1 2 0,1 2 0 16,-1 1 1-16,-1-1-2 0,2 4 0 0,-1-4-4 0,1 4-3 0,-2-4-2 15,3 1-5-15,-3 0-1 0,1-1-5 0,2 1-2 0,0-4-4 0,1 0-4 16,-1 0-7-16,3 0-5 0,1-4-5 0,-6-3-8 0,6 4-9 0,0-4-6 16,0 0-8-16,3-3-10 0,0 3-5 0,-2-7-9 0,2 2-3 0,-3-2-5 0,7-2-5 15,-3 2-3-15,0-5-4 0,6 3-5 0,-5-5-2 0,2-4-4 0,0 4 3 16,1-4-2-16,-1 1 2 0,3-4 4 0,-2 0 0 0,-1 0 1 0,3 0 4 15,-5 0-1-15,5 4 2 0,-3-4 4 0,-2 3 0 0,2 4 2 0,-1-3 3 16,-2 5 4-16,0 3 3 0,-1-2 6 0,-2 1 5 0,-1 3 8 0,0 0 8 16,4 3 6-16,-4 1 7 0,0 3 8 0,0-1 5 0,0 1 6 0,-4 4 6 15,4 2 7-15,-1 2 5 0,-5-1 8 0,2 4 3 0,3 2 3 0,-5-2 2 16,2 3 2-16,0-3-1 0,0 2 0 0,-2-2-2 0,2 0-3 0,3-1 0 0,-5 1-3 16,5-5-2-16,-2 5-3 0,2-4-3 0,1-4-4 0,-3 4-6 0,3-7-7 15,0 4-4-15,3-5-12 0,-3 1-4 0,0-3-8 0,1 3-7 0,2-7-3 16,1 4-7-16,-4-4-5 0,4-4-4 0,3 1-7 0,-3-1-7 0,3-3-4 15,0-3-6-15,1-1-1 0,-1-3-1 0,0 1 0 0,4-5 2 0,-1 0 2 16,-2 1 2-16,0-1 2 0,5 5 2 0,-5-5 3 0,3 4 2 0,-3-1 1 16,-1 2 6-16,3 6 4 0,-2-4 2 0,-1 4 5 0,-3 3 2 0,3 4 6 15,-3-2 3-15,2 4 5 0,-5 2 5 0,2 3 4 0,-2 0 5 0,-1 4 5 16,3 0 4-16,-3 2 7 0,0 5 3 0,-3 0 7 0,3 2 7 0,-4 2 4 16,3-2 7-16,-2 2-1 0,-1-2 3 0,1 2-2 0,-1-2 1 0,1-2-3 0,-1-1-3 15,1 1-2-15,3-4-6 0,-4 0-4 0,4-4-4 0,0 1-7 0,0-4-12 16,0-1-8-16,0-2-7 0,4-1-7 0,-4-3-2 0,3 0-6 0,1 0-3 15,3-3-4-15,-3-3-5 0,3 2-6 0,3-7-2 0,-2 1-3 0,1-5-2 16,2 2 1-16,-2-5 3 0,2 0 2 0,0 1 2 0,0-1-1 0,0-2 2 16,0 6-3-16,0-3 2 0,0-1 0 0,-1 7 5 0,-2-2 1 0,1 6 4 15,0-1 3-15,-2 1 6 0,0 4 1 0,-1-1 4 0,-1 4 2 0,-1 0 4 16,0 4 3-16,1-1 3 0,-3 4 2 0,0-3 4 0,1 3 0 0,-3 3 5 0,2-3 2 16,-2 4 0-16,0-4 2 0,-2 4 0 0,2-2-2 0,0 2-3 0,-3-4-5 15,1 1-12-15,2-1-16 0,0-1-22 0,0 1-19 0,0-3-22 0,0-1-24 16,0-3-26-16,2 4-52 0,-2-4-60 0,5-4-93 0,-1 4-104 0,1-7-43 15,-1 3-10-15,1-3 7 0,-1 1 19 0,3-1 30 0,-3-4 32 0,1-3 36 0,-3 4 35 16,2-4 43-16,-4 0 43 0,2 0 60 0,-2-7 66 0</inkml:trace>
  <inkml:trace contextRef="#ctx0" brushRef="#br0" timeOffset="-74856.84">11737 15462 65 0,'-3'3'130'0,"-1"1"33"0,0 0 22 0,1-2 17 16,-1 3 14-16,-1-3 11 0,3 2 12 0,-2-4 11 0,2 4 14 0,-3-1 18 15,3 1 17-15,0-4-56 0,-3 3-98 0,3 1-46 0,0-4-22 0,2 0-7 16,-5 0 3-16,5 0 3 0,-2 3 7 0,2-3 7 0,-4-3 6 0,4 3 3 16,-3 0 1-16,3 0 0 0,-4 0-7 0,4 0-3 0,-2-4-4 0,2 4-4 15,-5-3-3-15,5 3 0 0,0 0-1 0,-4-4-2 0,4 4-3 0,-2-3-3 16,2 3-2-16,0-4-5 0,0 4-5 0,-5 0-1 0,5 0-4 0,0-4-2 15,-4 2-2-15,4 2-2 0,0 0-1 0,-3-5-2 0,2 3-2 0,-2-2-2 16,1 4-3-16,0-4 0 0,2 1-3 0,-3-1-1 0,2 1-2 0,-2-1-2 16,3 1-2-16,-2-1-1 0,2-2-5 0,-2 1 0 0,-1 3-1 0,3-5-2 15,0-1 1-15,0 1-4 0,-2 0 3 0,2 0 0 0,0-3 0 0,0 3 1 16,2-7-1-16,-2 7 3 0,0-3 0 0,5-1 1 0,-5-3 2 0,2 3-1 16,2-2-2-16,-1-2 2 0,-1 1-1 0,3 1 1 0,-1-2-3 0,0-3 1 15,1 5-2-15,-1-5 0 0,3 0-4 0,-3 5 1 0,1-5-3 0,1 1 0 16,1-1-1-16,0 0-3 0,-1 2 2 0,1-2-1 0,2 1 0 0,-2-1-2 15,4 0 2-15,-5 1 0 0,6-4 1 0,-6 4-3 0,5-5 2 0,0 4 0 0,1-2 0 16,1-2-2-16,-2 2 2 0,5-2 0 0,-5 2-1 0,2-2 0 16,3 2-2-16,-1 2 1 0,0-2-3 0,1-2-2 0,0 2 1 0,-1 2-2 0,0-3 1 15,3 0-2-15,-1 4 0 0,-1-1-1 0,1-4 0 0,1 6 0 0,-2-6 0 16,2 2 0-16,3-2 0 0,-2 5 0 0,-1-8 1 0,4 5-1 0,2-2 0 16,-5 2 0-16,3-2-1 0,0-2 2 0,3 3-1 0,0 0 0 0,-1 0-1 15,0 4 0-15,3-5 0 0,-3 2-2 0,3 2 2 0,0 0 0 0,-1 1 1 16,-1-1 0-16,4 0 1 0,-1 5 6 0,-1-5 8 0,2 1 10 0,2-1 7 15,1 0 3-15,-2 2 4 0,3-2 3 0,3-3 0 0,0 0 5 0,0 4 1 16,1-5 3-16,2 2-1 0,1-5 1 0,0 3 0 0,-3-2-5 0,0 4-10 16,3-2-7-16,-4 2-8 0,2-2-2 0,-3 2-6 0,1-2-1 0,-1 4-3 15,-1 5-3-15,-1-5-2 0,-2 5-2 0,1 2 0 0,-6-3-2 0,0 3 1 16,2 4 0-16,-5-3-1 0,2 3 2 0,-3 0-2 0,0 0 3 0,-4 3 4 16,0 1 3-16,-3-1 2 0,-1 0 3 0,1 2 4 0,-4-2 1 0,2 4 4 15,-5-3 1-15,0 3 1 0,2 0 0 0,-3 0-1 0,0-4 1 0,-2 4-1 16,1 0-1-16,-1 0-2 0,-2 0-3 0,1-4-2 0,2 4-4 0,-5 0 0 15,3-3-3-15,-4 3-3 0,6 0-3 0,-6 0 0 0,1 0-3 0,-1 0-2 16,0 0-3-16,4-4-5 0,-4 4-8 0,0 0-11 0,0 0-14 0,0 0-19 16,0 0-17-16,-1-3-22 0,-2-1-20 0,3 1-24 0,-1-1-24 0,-2 0-26 15,0 2-26-15,-1-2-28 0,0 1-73 0,-3 3-87 0,3-4-69 0,0 4-58 0,-3-4-11 16,0 4 15-16,0 0 26 0,-4 0 32 0,3 4 37 0,-6-4 39 0,0 4 40 16,2 3 44-16,-6-1 45 0,-3 1 50 0,2 0 71 0</inkml:trace>
  <inkml:trace contextRef="#ctx0" brushRef="#br0" timeOffset="-74071.34">11828 15041 6 0,'2'0'74'0,"0"-2"35"0,-2 2 24 0,0-4 20 16,0-3 17-16,0 3 22 0,0 1 22 0,0-1 25 0,0 1 24 0,0 3 25 15,0-7 23-15,0 7-21 0,0-4-48 0,0 4-28 0,0-4-21 0,0 4-5 16,0-2 2-16,0 2 3 0,0-4 3 0,0 4-3 0,0 0-9 0,0 0-7 16,0-7-8-16,0 7-9 0,0 0-8 0,0 0-11 0,0 0-13 0,-2 0-8 15,2 0-12-15,-5 0-9 0,1 0-6 0,0 4-10 0,-1-1-6 0,-1 1-6 16,-4 2-6-16,4 1-8 0,-5 0-3 0,0 4-6 0,0 0-6 0,0 2 1 15,-3 5-2-15,-1 0-2 0,1-1 0 0,-1 4-2 0,-1 0 1 0,1 0-1 16,-1 3 1-16,-2-2-1 0,3 2-1 0,1-4-1 0,2 2-2 0,-2-1-1 16,0-4-4-16,3-3-4 0,4 1 0 0,-1-2-6 0,1-6 0 0,0 4-7 15,3-4-6-15,2-3-9 0,2-2-11 0,0-2-7 0,0 0-4 0,0 0-5 16,2-2-2-16,2-5-7 0,3-1-5 0,0-2-7 0,1-1-7 0,2-2-7 16,1-2-6-16,0-3-4 0,0-2 1 0,4 2 0 0,-1-6 6 0,1-1 4 15,-1 1 3-15,4 0 1 0,-3-1 4 0,3 1 3 0,-3 2 9 0,3-2 4 16,-2 3 8-16,-1 4 5 0,1-1 8 0,-1 0 4 0,-3 5 7 0,1 2 3 15,-2 0 2-15,-5 0 5 0,4 5 4 0,-4 3 3 0,-1-1 8 0,1 4 4 0,-6 0 8 16,2 0 4-16,3 4 5 0,-5 3 6 0,2-1 3 0,1 1 3 0,-3 4 3 16,0 3 1-16,0 0 4 0,-3 0-1 0,1 4 0 0,0 2-4 0,-1-2-4 15,1 6-4-15,0-2-7 0,-1-2-7 0,2 2-6 0,-4-2-6 0,3 2-6 16,-1-2-15-16,2 2-16 0,1-6-20 0,0-1-21 0,0 3-25 0,1-5-25 16,-1-2-27-16,5 3-30 0,-3-3-63 0,2-5-83 0,1 1-83 0,2 0-78 15,-1-3-30-15,-1 3-2 0,1-7 15 0,1 4 27 0,-3-1 31 0,3-3 36 16,-3 0 37-16,-4 0 43 0,7-3 43 0,-2-1 47 0,0 4 67 0,-4-7 74 0</inkml:trace>
  <inkml:trace contextRef="#ctx0" brushRef="#br0" timeOffset="-73292.84">11825 14997 4 0,'-2'6'120'0,"-2"-2"77"0,2-1 48 0,-1 1 37 0,1 3 28 0,-2-7 21 0,-1 3 20 16,1-3 14-16,0 4 13 0,4-4 9 0,-5 0 10 0,5 0 10 0,0 0-85 16,0 0-138-16,0 0-78 0,0 0-44 0,0 0-17 0,0 0-7 0,0-7 2 15,2 3 3-15,-2 1 4 0,3-1 5 0,-3 1 8 0,1-1 9 0,2 0 8 16,-1-2 5-16,0 3 1 0,3-5-3 0,-1 5-2 0,-2-4-6 0,3 0-3 15,-1-1-4-15,1 2-2 0,2-1-4 0,-1-4-1 0,0 4-3 0,1-4-1 16,3 2-2-16,-2-2-2 0,1 0-2 0,2-3-4 0,-2 1-3 0,2-2-1 16,0 1-4-16,0 1-3 0,3-5-1 0,-2 1-2 0,1 2-4 0,2-2-2 15,-1 0-1-15,-2-1-5 0,3-4-1 0,2 5-3 0,-2 0-3 0,3 0-3 16,-3-5-1-16,3 5-2 0,0-1 0 0,3 0-4 0,-5 2 1 0,5-2 0 16,-2 1 3-16,-1-1 2 0,4 0 3 0,-1 1 2 0,-1-1 1 0,0 1 1 15,2-1 1-15,3 0 0 0,-3 2 0 0,0-6-1 0,4 5 1 0,-1-4 0 16,2 4 2-16,-1-5-1 0,1 4-2 0,2-2-3 0,0-2-5 0,2 2-1 15,0-2-3-15,3 2 0 0,-1-2-2 0,3 2-2 0,-2-1 4 0,2 0-4 16,3 3 2-16,1-6-2 0,0 6-1 0,-3-2 1 0,0 2-1 0,3-4 0 16,0 5 1-16,-1-4 1 0,-2 4 2 0,3-1-1 0,-4-2 0 0,2 2-1 15,-3-4 0-15,0 5 0 0,1-1-2 0,-3 5 2 0,0-5-1 0,-1 4 0 16,-2 1 1-16,-1-2 1 0,0 5-1 0,0 0 1 0,-1-1-1 0,-5 0 2 16,2 1 1-16,0 2 3 0,-3 1 3 0,0 1 0 0,-1-1 2 0,-2 0 3 15,-1 3 1-15,3-3 4 0,-6 3 3 0,0-3 0 0,0 5 3 0,-1-2 1 16,0-3 3-16,-1 3-1 0,-2 1 3 0,0-1-2 0,0 1 1 0,-2-1 0 15,0 4-1-15,-3-3-1 0,1-1-2 0,0 4 1 0,-3 0-4 0,1-4 2 16,-3 4-4-16,-2 0 0 0,4 0-3 0,-4 0 0 0,0 0-2 0,5 0 0 16,-5 0-1-16,0 0-1 0,0 0-1 0,0 0 0 0,0 0-2 0,0 0 0 15,0 0-3-15,0 0 2 0,0 0-2 0,0 0-1 0,0 0-1 0,0 0-1 16,0 0-2-16,0 0 1 0,0 0-2 0,0 0-1 0,0 0-3 0,0 0-3 16,0 0-3-16,0 0-7 0,0 0-11 0,0 0-10 0,0 0-16 0,0 0-17 15,0 0-18-15,0 0-17 0,0 0-20 0,0 0-21 0,0 0-24 0,0 0-20 16,0 0-23-16,0 0-22 0,0 0-24 0,0 0-58 0,0 0-75 0,0 0-57 0,-5 4-46 15,5 0-4-15,-4-1 17 0,2 1 24 0,0-1 31 0,-1 1 37 0,-1-1 34 16,0 1 40-16,-1 3 37 0,0-7 43 0,-1 4 45 0,1-4 65 0</inkml:trace>
  <inkml:trace contextRef="#ctx0" brushRef="#br0" timeOffset="-72634.69">12247 14605 11 0,'-5'2'117'0,"-1"2"68"0,2-4 50 0,0 0 38 0,4 0 34 16,-4 0 24-16,4 0 22 0,-3 0 15 0,3-4 14 0,0 4 17 0,0-6 12 15,4 3-29-15,-1-5-59 0,1 1-80 0,3 0-95 0,0 0-52 0,1-4-26 16,2-2-16-16,1 2-8 0,0-7-5 0,2 5 2 0,0-5 2 0,3-2 3 15,1 2 3-15,0-3 0 0,2 0 1 0,1-1 0 0,0 2 1 0,2-4 2 16,3 2 3-16,-1 2 1 0,3-2 2 0,0-2-1 0,-1 3-2 0,3-3 0 16,2 2-3-16,-2-2 0 0,5-1-2 0,-4 5 0 0,3-2-2 0,3-2-3 0,-3 3-2 15,3 0-3-15,0 0-6 0,0 4-2 0,0-5-3 0,-2 4-1 16,1-2 2-16,-1 2 2 0,0 1 2 0,1-1 0 0,-1 0-1 0,-1 1-1 16,0-1-2-16,1 2-3 0,-1-2-3 0,0 1-2 0,1-1-3 0,-1 4-2 0,0-3-4 15,0-1 0-15,0 1-3 0,2 2 0 0,-5-2-2 0,3 0-2 16,-1 2-2-16,0 1 2 0,-2-3-1 0,-1 3 1 0,0 0 0 0,0 0 0 0,-3 0 3 15,-1 3 1-15,0-2 1 0,-1 2 2 0,-4 0 1 0,2 1 4 0,-4 2-1 16,2-1 3-16,-2 2-1 0,-3-1 2 0,1-2-1 0,-1 6 1 16,1-3 2-16,-5 1-1 0,2 2 2 0,-2-3 1 0,-2 3-1 0,0 1-2 0,0-1 0 15,0 1-4-15,-3-1 0 0,-1 4 1 0,1-3-2 0,-1 3-1 16,0-4-2-16,-5 4 1 0,2 0-3 0,-2 0-1 0,0 0-1 0,0 0-3 0,4 0-1 16,-4 0-2-16,0 0 0 0,0 0-1 0,0 0-2 0,0 0-1 0,0 0-1 15,0 0-4-15,0 0-3 0,0 0-3 0,0 0-8 0,0 0-9 0,0 0-10 16,0 0-9-16,0 0-13 0,0 0-13 0,0 0-13 0,-2 0-15 0,2 0-13 15,-2 4-14-15,0-1-14 0,-1-3-15 0,1 4-15 0,-3-1-15 0,4 1-12 16,-2-4-14-16,1 3-19 0,-3 1-25 0,1 0-56 0,0-1-68 0,1 1-46 16,-1 2-34-16,0 1-2 0,-1-3 14 0,1 3 24 0,-3 0 28 0,2-3 30 15,-1 3 34-15,-1 0 35 0,3-5 37 0,-5 2 44 0,0 0 47 0,2 3 65 16</inkml:trace>
  <inkml:trace contextRef="#ctx0" brushRef="#br0" timeOffset="-72110.58">13137 14002 60 0,'13'-13'140'0,"-2"2"43"0,5 0 32 0,-5 0 24 0,0 2 20 0,2-2 18 16,-4 0 15-16,0 4 14 0,2-4 14 0,0 2 19 0,3 1 17 0,-3 1-50 0,2 0-93 15,0 0-55-15,1 1-37 0,-1-1-16 0,0-4-2 0,0 4 2 16,3 0 3-16,-3-3 3 0,3 3 4 0,-3-4 3 0,5 0 4 0,-3 0-2 0,3 2-5 16,0-2-7-16,3 0-8 0,-2-3-11 0,3 4-7 0,0-4-5 0,3 3-8 15,0-2-5-15,1-2-3 0,2 1-4 0,-5 1-5 0,5 2-3 16,-2-3-2-16,0 3-3 0,-1-2-2 0,1 2-1 0,-1-3 0 0,1 3 0 0,-1-2 1 16,-3 5-1-16,3-2 1 0,-3-1 0 0,-2 1 0 0,0 3 0 15,-2 0-1-15,2 0-2 0,-2-4 0 0,-3 7-2 0,1-3-1 0,-3 5-3 16,0-2-3-16,0-3-2 0,-1 3-2 0,-1 1-5 0,0-1-3 0,-2 1 0 0,-1-1-5 15,-1 4-3-15,3-4-1 0,-4 1-3 0,0 3-1 0,-1-4-3 0,0 4-3 16,-1-2-4-16,-2 2-7 0,-2 0-8 0,2-4-12 0,-2 4-16 0,0 0-15 16,0 0-19-16,0 0-22 0,0 0-27 0,0 0-24 0,-4 0-32 0,0 0-30 15,-6 4-69-15,4-4-86 0,-6 2-68 0,4 2-56 0,-6 3-13 0,2-3 9 16,-4 3 24-16,-2 4 27 0,0-4 34 0,-2 2 38 0,-2 6 41 0,0-5 43 16,-7 5 46-16,2-2 48 0,-2 1 68 0</inkml:trace>
  <inkml:trace contextRef="#ctx0" brushRef="#br0" timeOffset="-71316.39">12639 14255 1 0,'-5'6'102'0,"-2"-2"63"0,1-1 43 16,0 1 30-16,-4 3 28 0,2-4 24 0,-1 1 19 0,-3 7 18 0,4-5 19 0,-1 5 14 15,-2-4 17-15,0 0 15 0,2 4-76 0,0-5-126 0,-2 5-65 16,2-1-28-16,0 1-13 0,-2-5-8 0,2 5-5 0,-2 0-2 0,2 3-1 0,-2-3-1 16,0 2-2-16,0-2 2 0,0 3-3 0,-3 3-1 0,1-3-1 0,2 3-2 15,-5 1-5-15,3 0 0 0,-3-1-6 0,-2 1-4 0,1 2-1 0,0 2-5 16,-1-2 0-16,0 2-1 0,-3 2-3 0,2-3-1 0,-2 3-2 0,-1 1-3 15,0 0-1-15,4 0-1 0,-1-1-3 0,-5 1-1 0,5-1 2 0,-2 1-2 16,5-1-1-16,-5 0 1 0,2 1-3 0,1-4 1 0,0 0-4 0,2-1 0 16,-1 2-2-16,0 2-1 0,2-6 0 0,0 2-2 0,1-2-1 0,1 4 0 15,0-5-3-15,2-3-1 0,0 3 1 0,-1 1-2 0,1-4-2 0,0-1 1 16,5-2 0-16,-6 3-3 0,6-3 1 0,-3-1-2 0,2-3 0 0,0 4-1 16,1-4-1-16,1 0 0 0,1-1-3 0,0-2-2 0,-1 3-3 0,1-3-3 15,1-1-5-15,1-3-7 0,-2 4-5 0,4-4-7 0,0 0-6 0,0 0-4 16,0 0-9-16,0 0-4 0,-5 0-6 0,5 0-3 0,-2-4-3 0,2 1-1 15,0 3 1-15,-2-4 2 0,2 1 6 0,0 3 3 0,0-4 6 0,0-2 7 16,2 2 6-16,-2 4 6 0,0 0 6 0,0-7 8 0,2 3 4 0,-2 4 6 16,2-3 4-16,-2 3 4 0,0-4 4 0,0 4 4 0,0 0 3 0,0-3 3 0,0 3 6 15,0 0 3-15,0 0 4 0,0 0 3 0,3-4 4 0,-3 4 5 16,0 0 3-16,0 0 4 0,0 0 1 0,0 0 4 0,0 0-1 0,0 0 2 0,0 0 0 16,0 0 2-16,0 0-5 0,0-3 3 0,0 3-2 0,-3-4-2 15,3 4-2-15,0 0-1 0,0 0-2 0,-4-4-2 0,4 2-2 0,0 2 0 0,-2-4-1 16,2 4-1-16,-5 0-1 0,5 0 0 0,-4-3-1 0,4 3-3 0,-2 0-4 15,-3 0-2-15,1 0-5 0,0 0-2 0,-3 0-4 0,4 3-1 0,-3-3-4 16,-1 4-2-16,1-2-4 0,-1 2-3 0,-2 3-2 0,3-3-3 16,-4 3-2-16,4 4 1 0,-3-4 0 0,0-1 0 0,0 1 1 0,2 4 1 15,0-4-1-15,2 0 1 0,-1-1-1 0,1 1-4 0,-1 1-4 0,2-5-4 16,4 1-9-16,-2-4-11 0,2 0-7 0,0 0-3 0,0 0-1 0,0 0-5 0,2 0-2 16,5-4-3-16,-3-3-1 0,3 3-3 0,1-3-1 0,2 1-3 15,-2-8 5-15,3 3 3 0,3 0 5 0,-3 2 12 0,4-6 3 0,-3 1 4 16,1 1 1-16,2-2 3 0,1 1 1 0,-3 1 4 0,1 2 2 0,1 0 3 0,1-3 3 15,-3 4 3-15,1-1 2 0,-3 4 5 0,0 0 2 0,0 0 4 0,0 3 1 16,0 2 4-16,-4 2 4 0,-1-4 4 0,3 4 6 0,-4 4 7 0,2-4 5 16,-3 2 8-16,0 2 4 0,0 0 6 0,-1 3 4 0,1-4 3 15,-1 4 0-15,-1 1 5 0,3-1 0 0,-5 2 0 0,1-1-3 0,-1-1-2 0,5 4-6 16,-5-4-5-16,2 0-6 0,-2 3-8 0,3-3-7 0,-3 0-11 0,0 0-15 16,0 0-18-16,0-1-21 0,1 2-23 0,-1-1-29 0,0 0-28 0,0 0-72 15,3 0-92-15,-1-3-76 0,0 2-65 0,-2-2-25 0,0 3-2 0,3-4 12 16,-3-3 16-16,1 4 28 0,-1-4 29 0,-1 7 35 0,1-7 38 0,-3 4 42 0,3-4 48 15,-7 0 70-15</inkml:trace>
  <inkml:trace contextRef="#ctx0" brushRef="#br0" timeOffset="-65370.89">12867 13732 51 0,'-4'-2'119'0,"3"2"34"0,-5 0 29 0,5-4 21 0,-2 1 24 0,-1 3 20 15,1-4 19-15,3 4 17 0,-4-4 18 0,1 4 20 0,-1-3 18 0,3 3-46 16,1 0-86-16,-6 0-44 0,2 0-16 0,4 0-8 0,-1-4-2 0,1 4-4 16,-6 0-2-16,6 0-3 0,0 0 1 0,-1 0-8 0,1 0-5 0,0 0-11 15,0 0-9-15,0 0-11 0,-3 0-14 0,3 0-10 0,-3 4-8 0,3-1-6 16,3 5-5-16,-3-1-5 0,3-1-3 0,-2 5-3 0,5 3-1 0,-5-1 0 16,3 5 1-16,3 0 0 0,-3 3 4 0,2 0 0 0,-1 3 3 0,1-2-2 15,1 2-1-15,-2-3-3 0,2 0-1 0,-3 0-2 0,3 0 0 0,0 0-3 16,3-4-2-16,-5-3 1 0,5 1-4 0,-3-2 0 0,1-2-3 0,-1-4 1 15,1 4-2-15,-1-8 1 0,3 1-4 0,-2-2 2 0,3-2-2 0,-1 0 0 16,-2 0-2-16,3-2-1 0,0-2-1 0,0-3 1 0,-1 0-1 0,1-4-2 16,-3 0 2-16,3-2-2 0,-1-1 0 0,-2-1-2 0,2 2-3 0,-2-8 1 15,1 0-2-15,-3 0 0 0,1 0-1 0,0 0-2 0,-3-3 1 0,3 2-2 16,-4-2 4-16,-2-1-1 0,4 5 0 0,-5-2 3 0,-2 2-1 0,-1 2 5 16,2 1 0-16,-2-1 2 0,-4 4 1 0,3-1 1 0,-3 5 1 0,0 0 0 15,-1 3 2-15,-3-3-2 0,0 5 2 0,0-1-2 0,-3 3-2 0,0-1 1 16,3 0-2-16,-4 1-4 0,1 3-1 0,-1 0-1 0,0 0-2 0,1 0-2 15,-1 0-2-15,0 3-3 0,1 1-1 0,0-4-5 0,2 4-6 0,1-1-8 0,-2 1-10 16,5-4-11-16,0 7-9 0,-2-7-17 0,3 2-13 0,3 2-19 16,-3 0-21-16,6-1-25 0,-5 1-22 0,6-1-65 0,-1 1-78 0,1-4-73 0,1 7-62 15,-1-1-20-15,3 1 6 0,1-3 15 0,-1 3 24 0,-2 0 27 0,2-3 33 16,1 3 35-16,-1-3 36 0,-2-1 43 0,-1-3 43 0,0 0 66 0</inkml:trace>
  <inkml:trace contextRef="#ctx0" brushRef="#br0" timeOffset="-64194.63">12173 14800 1 0,'0'0'98'16,"0"0"61"-16,0-3 36 0,0 3 24 0,-3-4 18 0,0 4 12 0,2-3 12 0,1 3 8 15,-4 0 9-15,-2 0 10 0,6 0 8 0,-4 0 13 0,4 0-73 16,-1 0-118-16,-5 0-53 0,6 0-21 0,-4 0 0 0,1 0 7 0,-1 3 7 0,4-3 12 16,-4 0 8-16,1 0 13 0,3 0 8 0,-4 0 8 0,4 0 4 15,-4 0 5-15,0 0-3 0,4 0-7 0,-4 4-7 0,-2-4-9 0,5 0-7 0,-5 0-9 16,5 3-9-16,-3 1-6 0,1-4-8 0,-1 7-7 0,0-3-8 0,-2-1-7 15,-1 7-9-15,3-3-3 0,-3 4-6 0,2 0-4 0,-5 2-2 16,-1 1 0-16,3 1-2 0,-2 1 2 0,-1 2 2 0,-3 4 1 0,3-5 5 0,-1 4 2 16,-2-4 1-16,0 5 5 0,-1-2-1 0,2 2 2 0,-3-2 2 0,3 1 0 15,-3-4 1-15,3 5 0 0,-3-4-2 0,3-1-1 0,-2 4-3 0,2-4-1 16,-3-3-3-16,5 1 0 0,-2 2-5 0,1-7 2 0,-1 5-3 0,2-8 2 16,0 3-3-16,2-3 2 0,0 0-2 0,0 0 0 0,2-3-2 0,3-1 0 15,-3 1-1-15,3-4 0 0,0 2-3 0,-1-2-1 0,5 0-3 0,0 0-3 16,-5 0-3-16,5 0-4 0,-1-2-5 0,1 2-3 0,-3 0-2 0,3 0-3 15,0-7-1-15,0 3-2 0,3-3 1 0,-2 3-3 0,2 1 2 0,-3-4-1 16,4-1 1-16,1 2 2 0,-3-1 2 0,2 0 1 0,3 0 6 0,-3-4-1 16,1 5 3-16,2-1 1 0,-3 0 0 0,3-1 2 0,-3 1-4 0,1 0 1 15,-1 0-2-15,0 3-3 0,3 2-5 0,-2-2-4 0,-3 4-3 0,0 0-3 16,-2 0-1-16,0 0 1 0,4 0-1 0,-1 4 1 0,-3-4-5 0,2 6-5 16,-2-3-8-16,0 1-13 0,-2 3-18 0,2 0-22 0,-3-3-47 0,1 3-62 0,2-1-65 15,-2 5-65-15,0-4-27 0,0 0-6 0,-3 0 7 0,3 4 9 0,-3-7 19 16,3 6 21-16,-2-3 27 0,-1-4 30 0,1 4 37 0,-3-3 41 0,3 3 57 15</inkml:trace>
  <inkml:trace contextRef="#ctx0" brushRef="#br0" timeOffset="-63408.45">8612 15052 119 0,'-4'11'225'0,"2"-4"67"15,-3 0 48-15,1-3 35 0,1 3 25 0,-3-5 18 0,1-2 14 0,1 4 9 0,4-4 11 16,0 0 11-16,0 0-17 0,4 0-36 0,1-4-115 0,4 2-160 0,2-5-75 15,2 0-32-15,3-4-13 0,4-4 3 0,2 2 7 0,2-5 13 0,3-2 15 16,4-5 17-16,0 1 12 0,5-5 11 0,1-2 3 0,3 3 5 0,3-8-4 16,1 2-3-16,3-1-5 0,1 0-6 0,2-3-4 0,1 3-8 0,0-5-6 15,4 2-7-15,-1 3-7 0,1-3-8 0,-1 3-7 0,3-3-6 16,-3 3-8-16,-1-1-4 0,0 5-6 0,-2-4-3 0,-1 6-4 0,-3 2-4 0,-2-1-3 16,-2-1-3-16,0 5-3 0,-6 3-3 0,1 0-6 0,-5 4-8 15,-2 0-9-15,-2 6-12 0,-4 0-13 0,-3 0-15 0,-2 2-15 0,-2 5-19 16,-5-3-15-16,-2 3-20 0,-2 4-16 0,-2 0-17 0,-1 4-22 0,-4 0-25 0,3 3-61 15,-5 0-78-15,0 3-61 0,0 0-48 0,-5 5-10 0,-1 2 14 0,-1 0 23 16,1 4 28-16,-6 0 33 0,-1 3 32 0,-3 2 36 0,-1 1 34 0,-6-2 42 16,1 6 45-16,-2 1 67 0</inkml:trace>
  <inkml:trace contextRef="#ctx0" brushRef="#br0" timeOffset="-63101.96">8933 16000 46 0,'-14'18'206'0,"0"-4"89"0,2 1 62 0,-2-5 49 0,0-3 35 16,3 0 24-16,0-7 15 0,3 3 8 0,1-3 8 0,3 0 10 0,4-3 12 15,0-1 13-15,5-3-136 0,2-4-218 0,4 2-106 0,0-6-49 0,7-3-18 16,0-2-8-16,7-5 7 0,0 1 13 0,1-4 17 0,7-4 23 0,0-3 18 16,3 0 13-16,7-3 9 0,-2 0 1 0,6-1 4 0,3-4 0 0,1-1-5 15,2-2-6-15,2 4-8 0,5-7-9 0,-2 4-12 0,4-5-11 0,-2 5-10 16,2-4-6-16,0 3-7 0,0-3-6 0,-1 4-5 0,1-1-2 0,-4 4-4 15,0 0-6-15,-3 4-3 0,-1-4-3 0,-3 7-3 0,0 4 0 0,-7-1-1 16,-2 4 3-16,-2 0-2 0,-1 3-3 0,-6 5-5 0,-3-2-10 0,-1 4-12 16,-4 5-14-16,-3-1-19 0,0-1-16 0,-4 9-19 0,-3-5-23 0,-1 4-21 15,-3 4-23-15,-4-1-28 0,1 1-26 0,-2 3-70 0,-6 0-86 0,4 0-75 16,-4 0-64-16,0 7-16 0,0 0 9 0,-4 0 26 0,-2 0 30 0,-2 3 36 0,0 1 37 16,-3-1 38-16,-3 5 43 0,0-2 43 0,-4-2 50 0,3 3 70 0,-6 3 79 15</inkml:trace>
  <inkml:trace contextRef="#ctx0" brushRef="#br0" timeOffset="-62663.77">9678 16904 55 0,'-1'11'193'0,"-2"-8"87"0,2 3 61 0,-5-2 40 0,-1-4 28 0,3 4 12 16,-3-4 5-16,2 3-2 0,-1-3-8 0,2 0-2 0,4 0 2 0,0 0-62 16,0 0-96-16,0 0-118 0,0 0-126 0,4 0-50 0,3 0-9 0,0 0 9 15,1-3 18-15,5-5 33 0,-2 2 37 0,1-5 39 0,5 1 40 0,2-1 29 16,2-6 24-16,2-1 14 0,5-2 13 0,1-5-4 0,4-3-5 0,3-1-12 0,1 2-16 15,6-8-12-15,1 4-19 0,3-5-15 0,1-2-17 0,3 3-16 0,0-4-14 16,2 1-15-16,-2 0-13 0,6-1-11 0,-6 1-4 0,1 2-5 0,-1-2-2 16,-4 3-4-16,4 0-2 0,-4-1-2 0,-4 5 2 0,-1 3-1 0,-2 1 1 15,-2-2-4-15,-3 5-1 0,-4-1-1 0,0 5 0 0,-4 2-1 0,-3 1-2 16,-1-1-5-16,-1 3-3 0,-5 2-4 0,-1 2-5 0,-3 1-7 0,-2 6-9 16,0-7-7-16,-4 9-11 0,3-2-10 0,-6-3-13 0,0 7-13 0,-1-4-18 0,-3 4-15 15,0 0-18-15,0 0-19 0,0 0-23 0,-5 4-20 0,-1 0-23 16,-4-1-21-16,2 3-20 0,-3 5-26 0,-3 0-28 0,-1 0-76 0,-1 2-94 0,-4 8-43 15,0 0-13-15,-2 4 9 0,-3 3 23 0,-1 0 33 0,-3 3 35 0,0 4 39 16,-2 0 41-16,0 1 41 0,-1 2 43 0,-2 1 48 0,-1-1 54 0,2 4 80 0</inkml:trace>
  <inkml:trace contextRef="#ctx0" brushRef="#br0" timeOffset="-62320.69">9674 18213 56 0,'-11'18'228'16,"4"-5"97"-16,0-2 72 0,3 3 56 0,3-8 40 0,-5 1 27 0,17-3 23 0,25 0 16 16,-3-1 13-16,-9-6 17 0,-12-1 15 0,-1 4 18 0,0-7-152 0,0 1-238 0,3-1-126 15,4-8-64-15,1 1-29 0,2-10-17 0,1 0 0 0,4-5 9 0,3-6 13 16,3-3 14-16,1 0 12 0,5-4 7 0,2-4 9 0,2-3 6 0,3 0 2 0,3 3 2 16,3 1-2-16,3 3-4 0,4-4-7 0,1 4-9 0,3-3-1 0,3 3-2 15,3-4 0-15,1 4 1 0,-3-3-3 0,5 3 1 0,-2-4-7 0,2 4-6 16,-3-3-3-16,1-1-2 0,3 4 4 0,-6 0 4 0,3 4 12 0,-3 0 8 0,-1-1 5 15,-3 7 1-15,-1-3-11 0,-3 4-49 0,-3 2 0 0,-4 2 0 16,-5 3 0-16,1-1 0 0,-4 4 0 0,-3 3 0 0,-6-2 0 0,-2 5 0 0,-3 1 0 16,-3 3 0-16,-4 5 0 0,2-5 0 0,-8 4 0 0,-2 4 0 15,0-1 0-15,-3 0 0 0,-3 1 0 0,-1 3 0 0,0-4 0 0,-3 4 0 16,-4 0 0-16,4 0 0 0,-4 0 0 0,0 0 0 0,0 0-14 0,0 0-106 0,0 0-26 16,0 0-27-16,0 0-35 0,0 0-40 0,-1-2-45 0,-3-5-54 0,-3 3-105 15,3-3-128-15,-2 3-46 0,5-3-6 0,-5 0 14 0,2-3 28 0,0-1 33 0,1-3 37 16,-1 1 45-16,3-2 49 0,-2-2 56 0,-1 0 58 0,-3-5 67 0,0-2 71 15</inkml:trace>
  <inkml:trace contextRef="#ctx0" brushRef="#br0" timeOffset="-60310.16">11835 15389 40 0,'0'-7'102'0,"0"3"28"0,0 4 22 16,0-4 17-16,-3 1 17 0,3 3 15 0,-2-4 12 0,2 4 13 0,-2-3 14 15,2 3 18-15,0 0 20 0,-3 0-45 0,3 0-79 0,0 0-34 0,-2-4-13 16,2 4-1-16,-2 0-3 0,2 0 2 0,-2-3-1 0,2 3 3 0,0-4 3 16,0 4-1-16,-2-4 1 0,-1 2-6 0,3 2-8 0,0 0-7 0,-2-4-9 15,2 1-6-15,0 3-5 0,-2-4-6 0,0-3-1 0,2 3-6 0,0 4-5 16,-2-3-4-16,2-1-3 0,0 4-4 0,0-3-4 0,0-1-2 0,0 4-2 0,0 0-1 16,0-6-2-16,0 6-1 0,0-4 0 0,0 4-2 0,0 0-2 15,0 0-1-15,0 0-1 0,0 0-2 0,0 0-1 0,0 0-4 0,0 0 0 0,0 0-3 16,0 0-4-16,0 0 0 0,0 0-2 0,0 0 0 0,0 0-1 0,0 0 0 15,0 0-1-15,0 0 1 0,0 0 2 0,0 0 1 0,0 0 1 0,0 0-3 16,0 0 1-16,0 0 2 0,0 0-2 0,0 0-2 0,0 0-1 0,0 0-1 16,0 0-3-16,0 0 0 0,0 0-2 0,0 0 0 0,0 0-2 15,0 0 0-15,0 0-1 0,0 0 1 0,0 0 0 0,0 0 1 0,0 0 2 0,0-3 1 16,0 3 3-16,0 0-1 0,2-4 0 0,-2 4-1 0,2-4-2 0,0 1 0 16,0-1-2-16,-2 4-2 0,5-3 0 0,-5-1-2 0,4 1-1 0,-2-1-1 15,-2 0-3-15,3 2 0 0,-1-3-3 0,0 3 0 0,1-2-2 0,-3 4 4 16,1-3 0-16,-1 3 1 0,3-4 3 0,-3 4 4 0,2-4 2 0,-2 4 2 15,0 0 2-15,0-3 2 0,0 3 2 0,0 0 2 0,0 0 3 0,2-4 1 16,-2 4 0-16,0 0 3 0,-2-3 1 0,2-1-1 0,0 4 3 0,-2 0 1 16,-1-4 3-16,3 4 0 0,-1 0 2 0,-4-3 1 0,5 3-2 0,-5 0-1 15,1 0-1-15,-3 3-2 0,5-3 0 0,-4 4 0 0,-1-4-1 0,0 4 1 16,0-1-2-16,-1 1 0 0,-1 3-5 0,2 0 1 0,-4-1-1 0,0 1-2 16,2 4 2-16,-2 0 3 0,-2 0 1 0,4 2 4 0,-5-2 1 0,1 3 3 15,2-3-2-15,0 2 1 0,-3 1 2 0,3 1-2 0,0-2 2 0,3-2-4 16,-2 3 1-16,-1-3-2 0,5-1-2 0,-3 0-2 0,2 1-5 0,0-5-1 15,1 5-4-15,1-4-4 0,1-3-4 0,1 3-1 0,-1-4-8 0,4 1-7 16,-1 3-8-16,1-7-5 0,0 0-4 0,0 0-4 0,0 0-2 0,1 0-3 16,-1 0-1-16,4 0-2 0,2-3-1 0,0 3 1 0,-1-4 0 0,1-3 2 15,-1 3 4-15,1 1 5 0,1-4 5 0,-1-1 5 0,1 1 5 0,2 1 2 16,-3-5 4-16,1 1 4 0,2 0 1 0,0-1 4 0,-2-3 0 0,1 3 2 16,-1 0 0-16,0 2 0 0,2-6 3 0,-3 5 0 0,1 0 1 0,0 3-1 15,2-4 4-15,-3 4 0 0,-1 0 1 0,1-1 3 0,1 2 2 0,-2 3 3 16,1-1-1-16,-1-3 5 0,-3 7 0 0,2-4 3 0,-1 1 4 0,-3 3 5 15,4 0 3-15,-4 0 6 0,0 0 6 0,0 0 5 0,5 0 4 0,-5 0 3 16,0 3 2-16,0-3 0 0,2 4 0 0,-2 3 0 0,0-3-1 0,0-1-1 16,0 1-2-16,0 2-4 0,0-2-6 0,0 3-5 0,0 0-6 0,0 0-7 15,0 0-7-15,0-3-5 0,0 2-4 0,0 1-3 0,0-3-5 0,0 3-4 16,0 0-3-16,0-3-5 0,0-1-3 0,0-3-7 0,0 4-3 0,4-2-6 0,-4-2-4 16,0 0-6-16,0 0-3 0,0 0-2 0,7 0 0 0,-3-2-2 15,-2 2 1-15,3-4 0 0,-3-3-2 0,2 3 1 0,1-3 0 0,0 0 0 0,-4-4 1 16,4 2 3-16,0-6 3 0,-1 5 2 0,0-4 3 0,1 0 2 15,-3 0 0-15,2-3 3 0,1 6-1 0,0-3 4 0,-4-1 1 0,4 2 5 0,0 2 5 16,-1 1 3-16,-2 0 6 0,0 6 4 0,1-3 5 0,-1 0 4 0,0 7 5 16,-2 0 8-16,3-4 6 0,-3 4 10 0,0 0 6 0,0 0 8 0,0 0 6 15,0 0 3-15,0 4 7 0,1 3 3 0,-1-3 3 0,0 3 3 0,0-1 1 16,3 1 0-16,-3 4 1 0,2 0-4 0,-2 2-3 0,0-2-3 0,0 3-4 16,2-3-6-16,-2 2-2 0,3 1-5 0,-3 4-3 0,0-8-4 0,0 4-5 15,0 4-3-15,0-8-3 0,1 4-5 0,-1 1-6 0,0-2-2 0,5 1-4 16,-5-3-5-16,2 0-5 0,-2 2-3 0,4-2-4 0,-1-4-5 0,-1 4-4 15,0-4-6-15,2-1-4 0,2 1-7 0,-5-3-9 0,4 3-6 0,-3-7-7 16,2 3-5-16,-1 1-2 0,-3-4-2 0,4-4 0 0,0 4 0 0,2-3 0 16,-5 3 3-16,3-7 1 0,2 3 6 0,-5-3 4 0,3 3 6 0,2-3 8 15,-2 1 4-15,-3-1 8 0,5 0 5 0,-2 3 1 0,-1-3 4 0,-2 1 2 16,3 1 2-16,-1 3 2 0,0-2 7 0,-3 4 7 0,1 0 7 0,-1 0 11 16,0 0 9-16,4 0 9 0,-1 4 10 0,0-2 7 0,-2 3 7 0,-1-3 7 15,6 6 5-15,-6-1 5 0,1 0 3 0,-1 0 5 0,4 4-2 0,-4-5-1 16,0 5-6-16,3-4-5 0,-3 4-8 0,3-4-6 0,-3-1-6 0,0 5-2 15,0-4-6-15,0 0-6 0,0 0-2 0,0-3-6 0,0 2-2 0,0 1-5 16,0 0-2-16,0-3-5 0,0 3-4 0,0-3-5 0,0 3-2 0,0 0-4 0,0-5-3 16,0 6-2-16,0-1-3 0,-3 0-2 0,3 0-3 0,0-1 1 0,0 5-4 15,0-4 0-15,0 0-2 0,0 0 0 0,0 1-1 0,0-1-3 0,0-1-4 16,0 1-1-16,0-3-6 0,0-1-7 0,0-3-5 0,0 0-9 0,0 0-8 16,0 0-12-16,0 0-6 0,0 0-8 0,0 0-4 0,0 0-8 0,3-7-4 15,-3 4-2-15,0-5-2 0,0 2-1 0,0-5 4 0,0 1 2 0,0-1 8 16,0-2 6-16,0-2 8 0,1 1 9 0,-1 1 8 0,0-2 8 0,0 5 6 15,0-5 7-15,0 2 6 0,0 6 7 0,3-4 5 0,-3 4 8 0,1 1 5 16,-1-1 4-16,0 3 5 0,0-3 7 0,0 7 4 0,0 0 6 0,0-4 5 16,0 4 5-16,0 0 5 0,0 0 4 0,0 0 4 0,-1-3 4 0,1 3 0 15,0 0 4-15,0 0-1 0,0 0 1 0,0 0-4 0,0 0-1 0,-3 0-6 16,3 0-7-16,-1-4-7 0,1 4-8 0,0-3-10 0,0-1-8 0,0 0-15 16,0 2-15-16,0-5-15 0,0-1-14 0,1-2-16 0,-1-1-17 0,4 0-20 15,2-2-20-15,-5-1-41 0,3-3-46 0,-1-5-90 0,4 4-109 0,-3-2-43 0,6-4-9 16,-6-1 9-16,0 1 19 0,0-1 24 0,-1-3 26 0,-2-3 30 0,2 2 32 15,-3-2 36-15,-3 0 41 0,-1-2 54 0,0 2 62 0</inkml:trace>
  <inkml:trace contextRef="#ctx0" brushRef="#br0" timeOffset="-59374.95">11949 15322 14 0,'0'0'142'16,"0"0"68"-16,0 0 48 0,0 0 36 0,-1-4 31 0,-3 4 25 0,4 0 21 15,-6 4 20-15,5-4 19 0,-3 0 15 0,-2 0 16 0,2 3 19 0,-3-3-99 16,6 0-158-16,-6 0-77 0,3 0-34 0,-3 0-16 0,2 4-9 0,-1-4-3 16,-1 0-5-16,0 0-3 0,0 0 1 0,-1 0-2 0,1 0 2 0,-2 3-5 15,0-3-2-15,0 4-5 0,0-4-7 0,1 4-6 0,-3-1-6 0,1 1-5 0,-1-2-3 16,3 2-3-16,-1 0-5 0,-2 3-1 0,4-4-5 0,-2 1 0 16,2 3-2-16,1-3 0 0,-1-1-2 0,3 1-4 0,-1-4-2 0,1 2-5 0,2-2-7 15,2 0-8-15,0 0-10 0,-5 0-10 0,5 0-10 0,-2-2-6 0,2-2-9 16,0-3-10-16,0 0-10 0,2 0-8 0,0 0-9 0,1-3-4 0,1-1-5 15,-2-3-2-15,3 3 2 0,-1-2 6 0,3-2 7 0,-3 1 5 16,3 1 10-16,-3-5 6 0,3 7 11 0,0-2 7 0,-3-2 9 0,3 5 11 0,-3-1 10 16,1 1 9-16,-1 3 13 0,-2 0 17 0,0 3 18 0,1 1 19 0,-1-1 19 15,-2 4 14-15,0 0 12 0,0 0 7 0,0 0 5 0,0 0 4 0,-5 4 5 16,3-4 3-16,0 3 6 0,-2 1 0 0,-1-4-1 0,1 7-9 0,-1-3-11 16,-1-1-13-16,1 3-14 0,1 2-11 0,-5-1-9 0,2 0-3 0,0 0-2 15,1 4-3-15,-1-5-2 0,1 5-4 0,-1-1-4 0,0 1-3 0,3-5-4 16,-3 5-4-16,3-4-4 0,-3 4-2 0,5-4-3 0,-3 0-4 0,1-1-4 15,1 2-6-15,2-1-7 0,-2-4-9 0,3 1-13 0,-2 3-9 0,2-3-14 16,0-4-13-16,2 3-12 0,-2 1-11 0,4-4-11 0,-1 2-11 0,1-2-11 16,1 0-12-16,-1 0-10 0,3 0-9 0,-1 0-11 0,1-2-7 0,0 2-6 15,2-4-4-15,-3 4 0 0,3-3 2 0,0 3 8 0,0-4 9 0,0 0 9 16,2 1 12-16,0 3 13 0,-2 0 15 0,2-4 13 0,-2 1 18 0,2 3 18 16,0 0 26-16,0 0 28 0,-2 0 26 0,0 3 26 0,2-3 19 0,-4 4 17 15,4-1 12-15,-5 1 10 0,1 3 8 0,2-3 7 0,-3-2 6 0,1 2 8 16,0 3 4-16,-3-3 4 0,1 3-2 0,1 0-6 0,0-3-8 0,-5-1-10 15,2 3-10-15,-2-2-7 0,5 3-6 0,-5 0-8 0,-1-3-6 0,3 3-7 16,-2-3-8-16,-1-1-9 0,3 3-18 0,-3-1-20 0,0 1-24 0,3-2-30 16,-3 3-53-16,0-4-69 0,1 1-75 0,-1 3-76 0,0-7-38 0,3 4-19 0,-3 3-3 15,0-7 9-15,0 0 11 0,0 0 18 0,0 2 25 0,0-2 27 0,-4 0 35 16,4 0 38-16,-7 0 57 0,0 0 59 0</inkml:trace>
  <inkml:trace contextRef="#ctx0" brushRef="#br0" timeOffset="-57388.74">7425 14321 95 0,'4'-15'154'16,"-1"6"38"-16,-3-2 31 0,0 4 23 0,-3 0 20 0,-1 3 16 0,0 1 15 15,0 3 12-15,-3 0 11 0,0 0 11 0,3 3 13 0,-3 1-75 0,0-1-123 16,0 1-57-16,2 3-21 0,-5 0-12 0,3-3-4 0,0 5-3 0,-4 2 2 15,3 0 1-15,-2 0 5 0,-1 2 2 0,0 5 1 0,0 0 1 0,0-5-1 16,3 9-3-16,-3-2-4 0,1 5-7 0,-1-4-6 0,3 6-6 0,-1 2-7 16,2-1-6-16,-2 4-6 0,5 3-3 0,0-1-7 0,1 1-1 0,1 4-4 0,2 3-3 15,2 0 0-15,1 3-2 0,3 4 0 0,0 0-2 0,1 4 2 16,7 2 2-16,-1 5 0 0,4 0 4 0,1 2 2 0,4 5 5 0,0 3 5 16,7 1 5-16,-1 2 4 0,2 4 6 0,6-1 2 0,0 6 3 0,1-2 3 15,3 4 0-15,3-4 1 0,0 8 1 0,3-4-1 0,-1 3 1 0,-1-3-1 16,5 4-2-16,-3-1-4 0,1 1-4 0,-1-4-5 0,1 3-4 0,-3-3 1 0,3 4-4 15,-4-7 1-15,1-1 1 0,-1 1 1 0,-2-5 0 0,-1-3-3 0,0 2-1 0,0-2-5 16,0 0 0-16,-1-6-2 0,-2 3-3 0,1-1 1 0,0-2-3 0,-3 3-1 16,1-3-2-16,-1-5-1 0,-1 2-2 0,-1-4 1 0,-2-5-2 0,0 1 1 0,1-7 1 15,-6-3 1-15,-1-8 3 0,-2 1 1 0,-1-5 3 0,-1 2 2 0,-2-8 4 16,2 3 1-16,-3-2 6 0,0-2 0 0,-3 1 2 0,0 1 0 0,-1-5 2 16,1 1-1-16,-1-1 1 0,0 0 2 0,-2 1-2 0,-1-5 0 0,-1 2-3 15,1-2-2-15,-3-2-4 0,3 0-2 0,-4-1-3 0,4-3-4 0,-4 1-3 16,0-6-1-16,1-1-2 0,2-1-2 0,-2 0 0 0,-1-3-1 0,2-4-3 15,0 0-2-15,2-4-4 0,-2 0-8 0,2-3-8 0,2 0-10 0,1-4-17 16,1 2-19-16,-1-6-30 0,6 1-34 0,-3 1-66 0,3-2-80 0,2-5-70 16,1 2-64-16,-1 0-20 0,2-2-3 0,-2-2 13 0,0 5 19 0,3-8 26 0,-3 5 26 0,3-5 34 15,-6 0 38-15,-1 0 45 0,0-2 48 0,-4 5 66 0</inkml:trace>
  <inkml:trace contextRef="#ctx0" brushRef="#br0" timeOffset="-53833.32">13239 14173 19 0,'0'-3'73'0,"0"-1"39"0,-2 2 35 0,2-2 34 0,-3-3 30 0,1 3 31 16,0 1 24-16,2-1 26 0,-2 1 26 0,0 3 23 0,-1-4-7 0,1 4-24 15,0-4-20-15,0 1-18 0,2 3-26 0,-2 0-28 0,-1 0-26 0,-1-4-21 16,4 4-18-16,-2 0-17 0,-3-2-12 0,5 2-13 0,-4 0-11 0,1 0-13 0,3 0-12 15,-6 0-11-15,1 0-10 0,1 0-10 0,4 0-8 0,-2 0-7 16,-3 0-7-16,1 0-5 0,4 0-6 0,-4 0-4 0,-1-4-5 0,0 4-4 0,4 0-5 16,-2-3-5-16,1 3-7 0,2 0-4 0,-5-4-6 0,5 0-5 0,-4 4-6 15,4 0-2-15,0-3-3 0,-2-1-2 0,0 1-4 0,2 3 0 16,-3 0 1-16,3-4 0 0,0 4 3 0,-2-3 1 0,0-1 4 0,2 0 2 0,0 4 3 16,-3-2 5-16,3-2 1 0,-1 1 4 0,1 3 2 0,-3-4 4 15,3 0 5-15,0 1 4 0,0 3 4 0,-2-4 6 0,2 4 7 0,0-3 5 0,0 3 6 16,0-4 7-16,0 4 6 0,0 0 6 0,0 0 4 0,0 0 5 0,0 0 4 15,-2-3 3-15,2 3 1 0,0 0 2 0,0 0-3 0,0 0 1 0,-4 3-2 16,1-3 0-16,1 0-2 0,0 4-3 0,-1-1-2 0,-1 1-1 0,1-1-3 16,2 1-1-16,-2 0-2 0,2 3-2 0,-5-5 1 0,2 6-1 0,0-1 1 15,1 0 0-15,-1 0-2 0,0 0-1 0,0 3 0 0,-2-3-2 0,2 4-2 16,3 0 0-16,-5-2-1 0,2 2 1 0,3 0-3 0,-5 3 0 0,2-3 0 16,1 2-2-16,-1-2 0 0,3 7-4 0,-5-5 1 0,2 1-2 0,3 3 0 15,-5-2-3-15,2 3 2 0,3-2-2 0,-5 2-1 0,-1 4 0 0,3-5-1 16,0 1 0-16,-3 2-2 0,0-2 3 0,3 2-2 0,-3 2 0 0,0-2-3 15,-1 2 2-15,1-4-1 0,-1 6-1 0,-2-6-1 0,2 2 2 0,-2 2 0 16,5-5-2-16,-8 4 3 0,5-4 0 0,0 5 1 0,-2-6-2 0,-1 6 1 16,3-4 1-16,-3-1-1 0,1 4 0 0,2-4-1 0,-3 1 1 0,1-1-4 15,-1 1 2-15,3 0-2 0,-3-5-2 0,1 5-1 0,2 0-2 0,-3-1-1 16,1-3 1-16,-1 3-2 0,0-3-2 0,3 4 1 0,-4-5 0 0,1 2 0 16,0-1-1-16,2-1 0 0,0 2 0 0,-2-1-1 0,2-3 2 0,1-1-2 15,-2 0 0-15,2 1-1 0,-2 0 0 0,4-1 0 0,-3-3-4 0,2 0-3 16,1 0-2-16,-1 0-2 0,1-3-4 0,1 2-1 0,1-3-4 0,-3 1-3 15,5 0-2-15,-3-1-4 0,1-3-3 0,2 4-5 0,2-4-5 0,0 0-4 16,-5-4-4-16,3 4-4 0,0-3 1 0,2-1-3 0,-3 0-1 0,3 1 1 16,0-3-2-16,0 2-1 0,0-3 4 0,3-4 0 0,-1 4 5 0,0 0 0 0,-2-3 5 15,5-1 4-15,-3 4 2 0,2-3 4 0,-2 0 5 0,3 3 4 16,-3-4 3-16,3 4 3 0,-3 0 3 0,0-1 5 0,3 1 0 0,-3 1 2 0,0 3 3 16,0-1 2-16,-2 0 3 0,5 1 4 0,-5 3 6 0,0 0 4 15,0-4 3-15,0 4 8 0,0 0 3 0,0 0 6 0,0 0 6 0,0 0 2 16,0 0 3-16,0 0 2 0,0 0 2 0,0 0 2 0,0 0 1 0,0 4 0 0,-5-1-1 15,5 1-1-15,-4-4-2 0,4 4-3 0,-2-1-2 0,-3 1-4 16,1 3-2-16,1-1-2 0,-1 1 1 0,2-3 0 0,-3 6-2 0,-1-2 2 0,1-1 0 16,-2 3 0-16,3-3 2 0,-3 3-2 0,1 1 1 0,1-5-1 15,-1 5-1-15,-1 0 0 0,2-4-1 0,-1 4-2 0,-1-2 0 0,3 2 0 0,-5-4-3 16,6 1-1-16,-5-1 1 0,3 2-3 0,1-1 0 0,-1-5 0 0,-1 4-1 16,1 0-1-16,1-3 3 0,1 0 0 0,2-1 1 0,-2 1-1 0,1-4-2 15,2 0-2-15,0 0-1 0,0 0-2 0,0 0-1 0,0 0-3 0,0 0-3 16,0 0-4-16,0 0-1 0,0 0-3 0,0 0-2 0,0 0-2 0,0 0-2 15,0 0-3-15,0 0 1 0,0 0-1 0,0 0 0 0,0 0 1 0,0 0 0 16,0 0 1-16,0 0 1 0,0 0-2 0,0 0 1 0,0 0-1 0,0 0 2 16,0 0-3-16,0 0-1 0,0 0-1 0,0 0 2 0,0 0-2 0,0 0-1 15,0 0 2-15,0 0-1 0,0 0 1 0,0 0 1 0,0 0 1 0,0 0 1 16,0 0 1-16,0 0 1 0,0 0 1 0,0 0 1 0,0 0 2 0,0-4-1 16,0 4 2-16,0-7-1 0,0 7-1 0,0-4 1 0,2 1-2 0,-2 3-1 15,0-4 0-15,0 4 1 0,0-3 0 0,0 3-2 0,0 0 0 0,3 0-1 16,-3 0 1-16,0 0-2 0,0 0 2 0,0 0 0 0,0 0 1 0,0 0 2 15,0 0-1-15,0 0 3 0,0 0 0 0,0 0 2 0,0 0 0 0,0 0 3 16,0 0 1-16,0 0 2 0,0 0 0 0,0 0 3 0,0 0 3 0,0 0 0 16,0 0 6-16,0 0-1 0,0 0 1 0,0 0 1 0,0 0 0 0,0 0-3 15,0 0-1-15,-3 0-4 0,-1 0-3 0,1 3-4 0,-1-3-3 0,0 4-2 16,-3-1-3-16,3 1-2 0,-3 3-5 0,0-3-1 0,0-2-2 0,1 6-1 0,-3-1 0 16,1 0 1-16,-2 0 0 0,2 0 3 0,-2 3 2 0,-1-3 2 15,4 0 2-15,-4 4 1 0,4-4 0 0,-4-1 3 0,6 5 0 0,-2-4 0 0,0 0 1 16,0 1 1-16,0-1 0 0,6 0 0 0,-5-5 1 0,2 2-1 0,3 3 1 15,-5-3-2-15,6-4-1 0,0 0-4 0,0 0-1 0,0 0-7 0,0 0-4 16,0 0 1-16,0 0-3 0,0 0-1 0,3 0 0 0,1-4 0 0,0 4-1 16,2-7 2-16,-2 3-1 0,0-3 2 0,6 5 0 0,-5-5 4 15,2-4 2-15,3 4 5 0,-2-1 3 0,3-1 1 0,-1 2 2 0,-2-1 2 0,3-2-2 16,0 3 0-16,0-3 0 0,0 3-2 0,0-1 2 0,0 1-1 0,-1 0 0 16,-2 0 1-16,3 1 0 0,-1-1 0 0,-2 3 0 0,-1-3 0 0,2 0 1 15,-3 3 0-15,1 1 2 0,-3-1-1 0,3 4 2 0,-2-4 1 0,1 2 2 16,-3 2 1-16,1 0 4 0,0 0 5 0,-4 0 5 0,5 0 4 0,-3 0 7 15,3 2 5-15,-3 2 4 0,2 0 6 0,-1-1 6 0,-1 1 0 0,0 3 4 16,-2 0 1-16,2 0 0 0,0-3 1 0,1 6-5 0,-3-3-2 0,2 3-5 16,-2 1-5-16,2-1-6 0,-2 1-8 0,0-1-5 0,0 1-5 0,0-1-8 15,0 4-9-15,0-3-8 0,0 0-14 0,0-2-16 0,0 2-16 0,0 0-18 16,0 0-19-16,2-4-23 0,0 3-25 0,-2-3-30 0,3 3-35 0,-1-2-85 16,0-1-111-16,3-1-73 0,-3 1-51 0,4-3-13 0,-1-1 13 0,-1 1 22 15,1-1 31-15,-1 1 33 0,-4-4 34 0,5-4 43 0,-1 1 43 0,-2-1 48 0,1-3 54 16,-3 0 81-16</inkml:trace>
  <inkml:trace contextRef="#ctx0" brushRef="#br0" timeOffset="-52171.82">12790 15668 6 0,'0'0'124'0,"-3"-7"68"0,3 7 49 0,0 0 38 0,-4-4 28 0,4 4 25 15,-1-2 18-15,1 2 18 0,0 0 16 0,0 0 15 0,-3 2 17 0,3-2 17 16,0 0-86-16,-3 4-143 0,3 0-74 0,0-1-37 0,0 1-20 0,0 3-13 16,0-4-2-16,0 5 2 0,0-1-1 0,3 3 2 0,-3-3 2 0,0 7-2 15,3-3 0-15,-3-2-4 0,0 2-4 0,0 0-5 0,0 0-4 0,0-2-6 0,0 2-5 16,0 0-5-16,1 0-4 0,-1-2-4 0,0-1-5 0,0-1-2 0,3 3-4 16,-3-6-6-16,1 3-3 0,-1-3-5 0,0-4-5 0,0 2-6 0,0-2-5 15,0 0-2-15,0 0-1 0,0 0 0 0,3-2-3 0,0-2-4 0,-3-3-4 16,0 0-6-16,1-4-5 0,-1 0-6 0,0-2-1 0,4-1-6 0,-4-1 0 15,6-1 1-15,-6-2 0 0,1 1 3 0,3-1 0 0,-1 0-2 0,1 1 5 16,2-1 3-16,-2 5 4 0,0 2 7 0,0-3 9 0,0 7 11 0,2-1 12 16,-2 6 14-16,0-5 12 0,-1 7 11 0,1 0 9 0,0 0 8 0,0 7 5 15,2-5 5-15,-2 2 5 0,0 7 5 0,0-4 3 0,2 4 4 0,-2-2 1 0,0 6 0 16,0-5-3-16,0 5-4 0,2 2-7 0,-5-3-5 0,3-1-3 0,-1 2-3 16,1-1-5-16,2-1-4 0,-5 2-2 0,-1-5-4 0,4 1-6 0,-1-5-4 15,0 5-7-15,-3-7-4 0,1-1-8 0,-1 1-8 0,0-4-7 0,0 0-6 16,4-4-5-16,-4 1-9 0,3-5-6 0,0 1-11 0,-3-6-7 0,1 2-11 15,-1-2-7-15,3-5-6 0,-3 0-6 0,3 1-4 0,-3-4 0 0,1 0 2 16,-1 0 1-16,3 4 2 0,-2-1 4 0,-1 0 2 0,3 5 4 0,0 2 6 16,-2 0 5-16,2 0 8 0,-2 4 6 0,2 5 9 0,0-2 10 0,-3 4 7 15,0 0 9-15,1 0 4 0,3 4 5 0,-1-2 4 0,0 2 3 0,-2 3 4 0,2 0 5 16,0-3 5-16,-2 3 5 0,-1 0 5 0,3-1 5 0,-2 1 0 16,2 1 0-16,0-1-2 0,-3-4-4 0,1 5-4 0,-1-5-8 0,0-3-8 0,3 4-7 15,-3-4-9-15,0 0-7 0,0 0-10 0,1-4-6 0,-1 1-11 0,3-5-11 16,-3 1-5-16,3 0-5 0,-2 1-5 0,-1-5 0 0,4 4 2 0,-4-4 4 15,3 0 4-15,0 2 6 0,-2 2 4 0,2-1 5 0,0 1 7 0,-2 4 8 16,2-1 10-16,-2 4 13 0,-1 0 9 0,7 0 11 0,-3 4 7 0,3-1 8 16,-2 1 5-16,1 3 7 0,1 0 5 0,-3 3 4 0,3-3 8 0,0 4 2 15,0 0 5-15,0-2 1 0,-1 2 1 0,-1 0 0 0,-1 3-1 0,0-3-5 16,1-5-2-16,-3 5-4 0,2-4-3 0,1 0-7 0,-3 0-5 0,2-3-3 16,-4-2-4-16,5 2-5 0,-5-4-3 0,2 0-6 0,-2 0-2 0,4 0-7 15,-4-4-3-15,3 2-4 0,-1-5-4 0,0-1-5 0,-2-2-1 0,0-1-1 16,0 0-3-16,0-2-1 0,0 2-1 0,0-2 0 0,0-5-1 0,-4 7 1 0,4-7 2 15,-3 9 1-15,-1-6 1 0,2 1 5 0,-3 8 3 0,1-5 3 0,0 4 3 16,-3 0 3-16,5 3 3 0,-3 1 0 0,-2-1 1 0,3 4 0 0,0 4 1 16,0-1 0-16,-1 1 1 0,0-1 1 0,1 4 1 0,1 1 3 0,-1-1 1 15,3 3 1-15,-5 0-1 0,5 1 2 0,-2-4-1 0,1 3-1 0,0-3 1 16,2 4-2-16,-3-4-2 0,3 0-3 0,0-3-5 0,0 3-3 0,3-5-5 16,-1 2-6-16,0 0-4 0,1-4-7 0,1 3-9 0,0-3-10 0,0 0-11 15,2 0-15-15,0 0-14 0,0 0-15 0,1 0-12 0,0-3-22 0,2-1-26 16,-3 0-46-16,4 2-52 0,-2-5-67 0,-1 0-71 0,2-1-21 0,0 1-3 0,-3-4 14 15,3 2 20-15,-2-2 24 0,-3 0 29 0,3-3 30 0,0 4 29 0,-3-4 38 16,0 3 40-16,-1-2 52 0,1 2 61 0</inkml:trace>
  <inkml:trace contextRef="#ctx0" brushRef="#br0" timeOffset="-51995.78">13234 15258 11 0,'-2'-13'138'0,"-2"2"74"0,2 0 55 0,-3 2 44 0,3 2 34 0,-2-1 27 16,1 5 25-16,-1-4 18 0,2 7 20 0,2 0 17 0,0 0 19 0,-5 3 16 0,5 1-92 15,0 3-161-15,0 4-80 0,3-2-45 0,1 2-27 0,0 4-17 16,1-1-8-16,-1 3 0 0,3 1-3 0,-1-1 4 0,1 4-2 0,0-4 0 0,2 1-4 15,0 2-5-15,-1 2-5 0,4-4-7 0,-6 2-7 0,5-2-6 0,-2 3-12 16,0-4-11-16,0 0-21 0,0 1-18 0,0-3-22 0,-1-2-25 16,2 5-25-16,-4-4-27 0,3-3-48 0,-2-1-59 0,0 4-79 0,-1-7-86 0,0 4-45 15,1-5-22-15,-3-2 5 0,2-1 16 0,-5 1 24 0,-1-4 32 0,0 0 34 16,0 0 37-16,0 0 41 0,-7 0 43 0,1-4 58 0,0 1 59 0</inkml:trace>
  <inkml:trace contextRef="#ctx0" brushRef="#br0" timeOffset="-51528.67">13230 15528 31 0,'-2'-6'178'0,"0"2"81"0,-1 1 56 0,-1-1 46 0,4-3 33 16,-2 7 25-16,0-4 19 0,2 4 14 0,0 0 16 0,0-3 14 0,0 3 16 16,0-4 13-16,2 1-120 0,-2-1-197 0,2 0-98 0,2 4-50 0,-1-2-26 15,1-3-17-15,0 3-4 0,-1-2 1 0,1 4 1 0,1-7 6 0,1 3 1 16,-1 1 2-16,-1-1-2 0,3 1-1 0,-1-1-1 0,-1-2-4 0,2 6-2 16,-3-5-1-16,3 3-1 0,-1 2 0 0,1 0 3 0,0 0 1 0,2 0 4 15,-3 2 1-15,1 3 5 0,-1-3 1 0,4 6 5 0,-2-1 2 0,-1 0 6 16,0 0 6-16,1-1 1 0,-1 1 3 0,0 4 3 0,0-7-1 0,-3 6 0 15,0-6-2-15,3 3-2 0,-3-3-2 0,1 2 1 0,0-2-1 0,-1-1-1 0,-2-3 3 16,-2 0 3-16,5 0 1 0,-1 0 0 0,-2-3-1 0,0-1 1 16,-2 0 0-16,0-2-2 0,3-1 0 0,-3 0-1 0,0-4 0 0,0 4-3 0,-3-4-1 15,3-2-3-15,-2 2-3 0,-3 0-6 0,4 2-4 0,-2-2-3 16,-1 4-2-16,1-4 2 0,-1 4 2 0,2 3 1 0,-3-2 3 0,4 3 1 0,1 3 2 16,0 0-2-16,0 0-2 0,0 0-2 0,0 0-3 0,0 0-2 0,0 0-4 15,0 0-4-15,0 3-4 0,1 3-9 0,4-2-9 0,0 3-12 0,1 4-11 16,-1-4-13-16,1 0-15 0,0 4-13 0,4-5-13 0,-2 5-12 0,2-4-13 15,-2 0-18-15,2-1-14 0,1 1-16 0,-3 1-16 0,3-5-16 0,0 4-12 16,3-3-36-16,0-1-45 0,-3 1-43 0,0-4-34 0,1 0-21 0,-1 0-13 16,0 0 15-16,2 0 24 0,-2 0 50 0,-3-4 59 0,3 1 74 0,-1-4 75 15,-5 3 59-15,2 1 55 0,0-5 65 0,-3 6 73 0,2-5 71 0,-5-1 69 16,2-2 63-16,-2 6 60 0,-1-7 40 0,0 4 30 0,-1 1-1 0,-2-1-16 16,2 0-45-16,-5 3-60 0,5-3-46 0,-5 3-41 0,2 1-36 0,3-1-35 0,-6 4-26 15,3-2-22-15,-2 2-21 0,2 0-18 0,-3 0-19 0,3 2-21 16,1-2-23-16,-1 4-27 0,3-4-34 0,1 0-35 0,-3 0-37 0,3 0-39 0,-3 3-42 15,2 1-45-15,1-4-128 0,0 0-164 0,1 7-74 0,5-3-29 0,-5-1 0 16,3 1 15-16,-1 3 24 0,-3-3 32 0,4-2 41 0,-4-2 46 0,0 0 52 16,0 0 52-16,0 0 60 0,-4 5 69 0,1-3 110 0</inkml:trace>
  <inkml:trace contextRef="#ctx0" brushRef="#br0" timeOffset="-50550.99">13102 14352 37 0,'-3'0'123'0,"3"4"46"0,-3-1 36 0,-1-3 25 0,4 4 21 15,-1-4 16-15,-5 3 16 0,5 1 13 0,-2-4 15 0,-1 4 16 0,1-4-5 16,2 3-19-16,1-3-62 0,-5 0-87 0,3 0-49 0,2 0-24 0,-4 0-10 15,-2 0-3-15,2 0 2 0,3 0 5 0,-5-3 3 0,2 3 7 0,3-4 0 16,-5 4 4-16,2-4-2 0,0 1 2 0,0-1-3 0,-2 1 0 0,5-1-2 16,-2 0 1-16,2 1-4 0,-5-3-4 0,6 2-6 0,-1-3-5 0,-2 3-8 15,3-3-4-15,0 0-6 0,0 0-9 0,0-3-4 0,3 3-5 0,-2-4-5 16,2-3-7-16,1 4 0 0,0-4-2 0,2 3-5 0,-1-7 4 0,2 5-2 16,0-5-3-16,3 1 3 0,-2-1-1 0,1 0 0 0,2-2 0 0,2-2-1 15,-2 2-2-15,5-2 2 0,-3 2 0 0,5-4 0 0,0-1 0 0,2 1 1 16,0 2 0-16,0-2 0 0,2-1 0 0,2 1 1 0,1-1-2 0,2 1 1 15,-1-1 0-15,1 1 4 0,1 2 8 0,1-2 2 0,3 4 3 0,-2-2 1 16,5 2-1-16,-2 2-1 0,0 0-6 0,0 5 0 0,0-2-4 0,0 1-1 16,-1 3-2-16,0 2-1 0,-3 5-2 0,-3-3-4 0,-1 3-10 0,-2 1-5 15,0 3-4-15,-3 0-2 0,0 0 0 0,-4 3-2 0,-1-3 3 0,-2 4 2 0,1-1 4 16,-3 1 2-16,0-4 0 0,-2 4 0 0,0-4 2 0,-3 3-2 16,1 1 1-16,2-4-6 0,-5 0-5 0,1 2-12 0,1-2-9 0,-1 0-14 0,-1-2-16 15,1 2-19-15,1 0-25 0,-4-4-26 0,3 1-27 0,0-1-59 0,-3 4-72 16,2-7-75-16,1 3-76 0,-3 1-25 0,0-1 1 0,0 1 14 0,-2 3 24 15,0-4 28-15,0 4 29 0,-2-6 37 0,0 2 39 0,0 1 42 0,-3-1 46 16,1 4 60-16,-3 0 69 0</inkml:trace>
  <inkml:trace contextRef="#ctx0" brushRef="#br0" timeOffset="-49926.84">13479 13883 48 0,'0'4'176'16,"0"-4"72"-16,-3 7 52 0,3-7 40 0,0 0 29 0,-1 4 23 16,1-4 16-16,0 0 12 0,0 0 16 0,0 0 13 0,0 0 4 0,0 0-3 0,1-4-103 15,4 0-160-15,1 1-85 0,1-4-46 0,4 0-25 0,-1-3-12 0,2-1-1 16,2-3 2-16,1-1 8 0,3-1 8 0,0-2 6 0,3-3 5 0,1 0 0 16,0 0-1-16,3-4-2 0,1 5 1 0,3-5 3 0,0 4 2 0,1-4 3 15,2 5 5-15,1-2 1 0,0 2 1 0,1-2-2 0,1 2-5 0,-1 5-2 16,1-3-5-16,1 5-2 0,-3-1-4 0,1 3-4 0,-1 0-5 0,-3 2-1 15,4 1-6-15,-5 1 1 0,-1 4-6 0,0-1 2 0,-3-3-1 0,-2 7 2 16,-1-4 4-16,2 2 2 0,-2 2 3 0,-4 0 2 0,-2 0 5 0,1-4-1 16,-2 4 0-16,-1 0-1 0,-2-3-3 0,-1 3 0 0,3 0-3 0,-4-4-3 15,1 4-2-15,-3-4-4 0,1 1-3 0,-3-1-6 0,4 1-2 0,-3-1-3 16,-2 1-4-16,1-1-3 0,0-2-3 0,-1 2-7 0,-1-3-5 0,0 3-12 16,-1-3-9-16,-2 4-13 0,2-4-16 0,0 3-16 0,-3 0-16 0,1 2-18 15,-1 2-22-15,-1-7-24 0,1 3-28 0,-6 4-28 0,5-3-30 0,-4 3-66 16,-1 0-87-16,-1 0-56 0,0 3-43 0,-1-3-4 0,-2 4 14 0,-1-2 25 15,0 3 30-15,-3 1 34 0,-1 1 37 0,-3 0 41 0,3 0 44 0,-3 1 45 0,-7-1 47 16,3 3 69-16</inkml:trace>
  <inkml:trace contextRef="#ctx0" brushRef="#br0" timeOffset="-49620.03">13538 13652 37 0,'-4'4'189'0,"3"-4"81"0,-5 3 56 0,2 1 44 0,1-4 29 16,-1 0 23-16,4 0 14 0,-4 0 9 0,4 0 12 0,0 0 10 0,0 0 14 16,4-4 14-16,3 1-122 0,3-5-200 0,2 1-95 0,5 1-39 0,2-5-19 15,3-3-8-15,0 1 4 0,7-2 7 0,0-2 14 0,4 0 17 0,2-5 9 16,-2 2 10-16,4-2 3 0,1 2 2 0,0-2-4 0,2 2-8 0,0-2-4 16,0 2-10-16,0 2-3 0,0-4-7 0,-2 5-7 0,2 0-7 0,-5 0-5 15,3 2-4-15,-2 1-6 0,-3 1-5 0,0 2-6 0,-1 0-3 0,-3 1-2 16,-6 2-1-16,5-1-3 0,-6 5-1 0,-3-3-1 0,2 3-1 0,-3 1-2 15,-6-1-1-15,-1 4-2 0,3 0-3 0,-5-3-6 0,-3 3-5 0,1 0-7 16,0 0-8-16,-3 0-13 0,0 0-13 0,-4 0-13 0,0 0-15 0,3 3-18 16,-3-3-21-16,0 0-29 0,-3 4-28 0,2-4-66 0,-3 3-85 0,-3 1-62 15,0-1-52-15,-2 1-12 0,0 0 7 0,-2 3 19 0,-3-1 25 0,-1 1 28 0,-3 0 33 16,0 0 36-16,-4 4 38 0,3-5 46 0,-9 5 46 0,2 0 69 0</inkml:trace>
  <inkml:trace contextRef="#ctx0" brushRef="#br0" timeOffset="-49379.41">13792 13586 29 0,'0'0'175'0,"0"0"79"16,0 0 55-16,0 0 44 0,0 0 31 0,0 0 25 0,0-7 20 0,3 7 16 15,1-7 19-15,3 3 14 0,1-3 17 0,3 1 15 0,7-1-116 0,0-4-188 16,4 0-92-16,0 0-40 0,7 2-19 0,0-6-11 0,5 1-1 0,-1-3 4 16,3-1 5-16,1 0 4 0,1 1 4 0,2 0 2 0,0 0 1 15,0-5 0-15,-1 5-4 0,3-1-7 0,-5 0-7 0,0 5-8 0,-1-5-8 0,3 4-6 16,-6-3-4-16,-3 3-7 0,2 3-5 0,-3-2-8 0,-3 2-9 0,1 0-12 15,-5 0-12-15,1 2-11 0,-4 1-11 0,1 1-13 0,-2 0-9 0,-2 0-16 16,-3 1-12-16,0 1-17 0,1-1-19 0,-3-1-20 0,-2 3-35 0,-1-3-37 16,-1 4-80-16,0-5-98 0,0 5-43 0,-5-3-10 0,2 2 7 0,-4 1 17 15,0 3 23-15,0-4 26 0,-4-3 32 0,-1 7 33 0,-2-4 37 0,-1 1 41 16,-1-1 49-16,-4 4 56 0</inkml:trace>
  <inkml:trace contextRef="#ctx0" brushRef="#br0" timeOffset="-44959.02">12724 13940 30 0,'-6'3'55'0,"5"-3"10"0,-2 0 7 0,2 4 2 0,-5-4-4 0,6 2-6 16,0-2-8-16,-4 4-8 0,4-4-9 0,0 0-25 0,0 0-33 0,0 0-28 0,-2 3-21 15,2-3-9-15,0 0-5 0,0 0 5 0,0 0 6 0,0 0 10 0,0 0 13 16,2 4 16-16</inkml:trace>
  <inkml:trace contextRef="#ctx0" brushRef="#br0" timeOffset="-43429.67">12797 13922 63 0,'0'0'140'0,"-4"3"42"0,4-3 35 16,-6 0 24-16,6 0 19 0,-4 0 16 0,4 0 15 0,0 0 14 0,-1 0 14 15,1 0 16-15,-6-3 16 0,6 3-57 0,-1 0-100 0,1 0-58 0,0 0-38 16,-3 0-19-16,3 0-9 0,-3-4-1 0,2 1 2 0,1 3 1 0,-3-4 3 15,3 4 2-15,0 0 0 0,-1-6-2 0,1 2-3 0,0 4-3 0,-3-3-4 16,0-1-6-16,3 4-4 0,0-4-7 0,-1 1-4 0,1 3-8 0,-3-4-3 16,3 4-5-16,0-3-1 0,-1 3-4 0,1 0-3 0,0-4-4 0,0 4-6 15,-6 0-2-15,6 0-3 0,-1-3-3 0,1 3-2 0,-6-4-1 0,6 4-1 16,-1 0 0-16,1 0-2 0,-4 0 0 0,4 0-1 0,-6 0-2 0,2 0 0 16,0 0-2-16,4 0-1 0,-4 4 0 0,0-4-1 0,-2 0-2 0,2 3 2 15,2-3-1-15,-3 4-2 0,4-4 0 0,-5 3-2 0,2-3 0 0,-3 4-6 16,3-1-1-16,-3 1-4 0,3 0-3 0,-3-1-5 0,1 1-2 0,0 2-3 15,-4-2-2-15,2 3-1 0,-2 0-1 0,2 0-1 0,-3 0 3 0,2-1 1 0,-3 1 3 16,1 1 1-16,0 2 5 0,-2 1 3 0,2-5 4 0,0 5 4 16,0-4 7-16,-3 4 4 0,3-4 6 0,-2 4 6 0,2-5 8 0,0 5 10 15,0-4 9-15,-1 4 12 0,-1-4 8 0,2-1 8 0,0 1 8 0,0 4 6 0,0-4 5 16,0 0 5-16,-1-1 1 0,0 1 1 0,1 1 0 0,0 2-3 16,-1-2-6-16,1-1-7 0,-2 2-7 0,-1 2-11 0,3 0-8 0,-3-4-7 0,3 4-6 15,-4 2-4-15,4-2-5 0,-3 0-5 0,-1 2-1 0,1 1-4 16,-1 1-2-16,1-2-2 0,-1 1-8 0,-3 4-16 0,0-5-15 0,0 5-18 0,2 4-7 15,-5-5-4-15,-1 4 0 0,0 3 3 0,-3-2 8 0,3 2 7 0,-3 0 4 16,1 1 4-16,0-1 3 0,-1 1 3 0,1-4 7 0,1 0 14 0,-1-4 15 16,2 4 14-16,0-4 10 0,2 1 4 0,0-3-2 0,0-1-4 0,2-1-6 15,0 1-6-15,2 1-7 0,-1-5-2 0,1-3-2 0,3 3-3 0,-3-2-1 16,4-1 1-16,1-1-1 0,-1-2 1 0,0-1-1 0,1 1 0 0,6-4 0 16,-8 3-1-16,8-3 0 0,-2 0 0 0,0 0-2 0,0 0 1 0,3 0 0 15,0-3-1-15,-2 3-1 0,2 0-2 0,3-4-3 0,-2 4-3 0,3 0-2 16,-3-3-7-16,2 3-2 0,1 0-5 0,-3-4-4 0,3 4-2 0,-1-4-3 15,1 4-2-15,0-2-1 0,1-2-1 0,-1 1 1 0,0-1 2 0,4 0 0 16,-4 1 3-16,3-1 4 0,0 1 3 0,-2-1 5 0,2 1 3 0,-2-1 5 16,2 0 1-16,0 2 4 0,-2-2 4 0,2 1 1 0,0 3 2 0,-2-4-1 15,2 0 3-15,-2 1 0 0,2 3 2 0,0-4 0 0,-3 4 2 0,0-3 0 16,1 3 3-16,-1 0-1 0,0 0 4 0,3-4 2 0,-3 4 1 0,0 0 2 16,0 0 4-16,0 0 4 0,0 0 5 0,0 0 4 0,0 0 6 0,0 0 0 15,0 0 4-15,0 0-1 0,0 0 0 0,0 0-1 0,0 0-1 0,0 0-3 16,0 0 1-16,-4 0-4 0,1 4-2 0,-1-4-3 0,1 3-4 0,-1-3-3 15,0 4-4-15,-2-1-3 0,2 1 0 0,-3 0 0 0,2-1 1 0,-2 3 1 16,0-2 0-16,0 3 3 0,-1-3-3 0,-2 3 2 0,2 0 0 0,-3 0-1 16,1-3-1-16,-1 2 1 0,0 1 2 0,3-3-3 0,-3 3 0 0,-2 0-2 15,2 0 0-15,0-3-2 0,0 2-2 0,0 1-1 0,0 0-1 0,0 0 0 16,0 1-2-16,3-1 0 0,-2 0-2 0,2-1 0 0,-2-2-2 0,3 3 0 16,2 0 0-16,-1-4 0 0,1 1 1 0,-1 0-1 0,2-1 0 0,2 1 0 0,-3-2 0 15,5-2-3-15,0 0-4 0,0 0-2 0,0 0-5 0,0 0-1 16,0 0 1-16,0 0-4 0,5-2 2 0,-5-2-5 0,2 1-1 0,2-5-6 15,2 1-2-15,-2 0-3 0,3 0-3 0,-6 1-1 0,6-5 2 0,0 0 1 0,-3 1 2 16,6-1-1-16,-5 1 0 0,2-4-2 0,0 3 3 0,0-2 2 16,0-2 4-16,0 5 2 0,-2-5 4 0,1 2 3 0,-1 2 3 0,1 1 5 0,-2 0 3 15,0-1 2-15,0 0 3 0,2 1 5 0,-5 2 2 0,2 1 4 0,-2 1 4 16,-1-1 6-16,3 3 4 0,-3 1 5 0,0-4 4 0,0 7 5 0,0-4 4 16,0 4 3-16,-3-3 0 0,3-1 4 0,0 4 1 0,-4 0 3 0,4-4 1 15,0 4-1-15,-4-2 1 0,4 2-4 0,-4 0-3 0,4 0-4 0,-4 0-4 16,-2 2-3-16,6-2-5 0,-4 0-5 0,1 0-2 0,-1 4-2 0,3-4-5 15,-2 0-3-15,3 0-5 0,-3 4-3 0,-1-1-6 0,3-3-3 0,-2 0-3 0,3 0-2 16,-3 4-5-16,2-4-4 0,1 0-2 0,-3 7-4 0,3-7-6 16,-3 0-5-16,3 0-5 0,0 0-7 0,0 7-3 0,0-7-8 0,3 4-3 15,0-1-4-15,-2-3-5 0,-1 4-4 0,6-4-4 0,-5 2-2 0,2 2-4 16,-2-4-2-16,5 3 0 0,-5 1-3 0,3-4 3 0,2 4 0 0,-2-4 3 16,0 3 1-16,0-3 3 0,2 4 3 0,-5-4 2 0,3 0 5 0,-4 0 4 15,3 0 5-15,1 0 4 0,-4 0 9 0,4 0 5 0,-4 0 6 0,6 0 6 16,-6 0 4-16,4 0 7 0,-4 0 3 0,0 0 4 0,4-4 5 0,-4 4 2 0,0 0 5 15,0 0 6-15,0 0 8 0,0 0 7 0,0 0 13 0,0 0 10 16,0 0 11-16,0 0 10 0,0 0 8 0,0 0 7 0,0 0 4 0,0 0 7 16,0 0 6-16,0 0 4 0,0 0 3 0,0 0-1 0,-4 0-1 0,4 0-7 0,-7 0-8 15,4 0-8-15,-2 4-8 0,-1-4-8 0,1 7-4 0,-2-3-6 16,0-1-4-16,-3 3-4 0,5 5-1 0,-6-4-5 0,1 4 1 0,-1 0-2 0,0 2 0 16,-3 1 1-16,3 4-1 0,-1-4 1 0,1 0-1 0,-6 4 1 0,5-1-2 15,0 1 2-15,-4-2 1 0,4-1-1 0,0 3-1 0,-1-1-3 0,4-3-2 16,-2 0-4-16,0 0-5 0,4-4-3 0,-2 1-3 0,2 0-3 0,3-5-5 15,0 1-1-15,-1-3-7 0,5-1-8 0,-4 1-8 0,4-4-10 0,0 0-7 16,0 0-9-16,0 0-3 0,0 0-4 0,0 0-1 0,0 0-2 0,4 0 1 16,-2-4-3-16,3 1 0 0,-1-1-2 0,-2-3 2 0,5 3 4 0,-2-2 6 15,4-1 4-15,-5 0 8 0,5 0 4 0,-3-4 4 0,4 1 4 0,-4 3 1 16,3-7 3-16,2 3 1 0,-2 1 1 0,2-4 2 0,0 3 2 0,1 0 1 16,-1-2 1-16,-3 2-1 0,3 1 1 0,0-1 1 0,0 1 0 0,-1-1 1 15,-2 1 0-15,3 3-1 0,-1-3 1 0,-2 6 0 0,2-3-2 0,-5 0 1 16,5 0-2-16,-3 3 0 0,0 1 1 0,-2-1 0 0,2 0-1 0,-3 2 1 15,3 2 0-15,0-4-1 0,-3 4 3 0,2-3 1 0,-1 3 1 0,1 0 3 16,-5 3 4-16,6-3 2 0,-3 4 6 0,2-4 3 0,-2 6 5 0,3-2 3 16,-6-1 3-16,3 1 3 0,3 3 1 0,-3 0 3 0,2 0 1 0,-2-1 1 15,0 2 0-15,0-1-1 0,2 3-1 0,-5 1-3 0,3-5-3 0,-1 5-4 16,1 0-5-16,0-4-2 0,-1 4-4 0,1-2-3 0,-1 2-1 0,0 0-7 16,-2-4-9-16,3 4-12 0,-1-1-12 0,1-3-15 0,0 3-16 0,-1 1-21 15,0-1-22-15,1 1-29 0,-1-1-30 0,-2 1-68 0,3-1-85 0,2 4-74 16,-5-3-61-16,3 0-18 0,2-2 2 0,-5 6 17 0,3-5 24 0,-4 5 29 0,3-5 29 15,-3 0 37-15,0 5 41 0,-3-8 41 0,2 6 49 0,-2-6 66 0</inkml:trace>
  <inkml:trace contextRef="#ctx0" brushRef="#br0" timeOffset="-35936.49">11492 14191 3 0,'-1'-7'116'0,"1"4"70"0,-3-5 50 0,0 5 39 16,-1-3 30-16,3 2 25 0,-5-3 22 0,5 3 19 0,-5 1 19 0,2-1 19 15,0 1 21-15,1-1 20 0,-1 4-82 0,0-4-139 0,0 4-73 0,0 0-42 16,-2 0-24-16,2 0-15 0,-3 0-8 0,3 4-5 0,0-4-1 0,0 4-4 15,-3-1-4-15,1 1-6 0,2-1-4 0,-3 5-7 0,3-5-7 0,3 3-4 16,-6 1-6-16,3 1-2 0,-2-1-6 0,5 0-1 0,-5 4-2 0,5-2-2 16,-2 2-2-16,2 0-2 0,-2 0 0 0,3 2-2 0,-3 1 0 0,3 1-1 15,0-2-1-15,3 1-2 0,0 1-2 0,-2-2 0 0,-1 1-2 0,4-3 0 16,-1 0-2-16,1 2 0 0,2-2-4 0,-2-4-2 0,0 4-4 0,0-4-5 16,3-1-4-16,-3-2-6 0,3-1-7 0,-3-3-7 0,3 0-6 0,0 0-8 15,0-3-7-15,-3-1-8 0,3-2-7 0,-3-1-5 0,3-4-4 0,-3 0-1 16,3-2 1-16,-4 2 3 0,-2-7 9 0,3 4 7 0,-4 1 16 0,3-5 18 15,-3 3 20-15,0 2 23 0,0-5 22 0,0 5 18 0,-3 2 21 0,2 0 21 16,-2 4 15-16,3 0 15 0,-1 1 8 0,-2 1 9 0,0 3 2 0,2-2 1 16,1 4-5-16,0 0-10 0,0 0-15 0,0 0-13 0,0 0-12 0,-3 4-14 0,2-4-10 15,1 0-11-15,0 7-9 0,0-5-9 0,0 2-7 0,1 3-4 16,-1-3-6-16,3 3-2 0,-2 0-4 0,2 0-1 0,1-1-1 0,-1-2-3 0,1 3-6 16,0 0-10-16,2-3-10 0,-2 3-12 0,3-3-12 0,-3-1-14 15,0-3-17-15,5 4-20 0,-4-4-22 0,2 2-21 0,-2-2-30 0,2 0-33 0,0-2-41 16,2 2-47-16,-4 0-35 0,1-4-28 0,0 1-14 0,-1-1-11 0,0 0 0 15,-1-3 5-15,0 4 22 0,1-1 26 0,-3-3 35 0,-2 3 35 0,3 2 56 16,-2-5 57-16,-1 3 61 0,0 0 61 0,-1 1 55 0,1 3 57 0,-3-4 50 16,3 1 51-16,-2 3 46 0,2 0 49 0,-2-4 39 0,2 4 36 0,-3 0 28 0,3 0 21 15,-1-3-1-15,1 3-18 0,0 0-29 0,-5 0-41 0,5 0-48 16,0 0-52-16,0 0-40 0,0 0-30 0,0 0-27 0,0 0-24 0,0 0-19 0,0 0-19 16,0 0-14-16,0 0-11 0,0 0-10 0,0 0-8 0,0 0-4 15,0 0-6-15,5 0-1 0,-4 3-1 0,-1-3-1 0,5 0 2 0,0 0-1 0,-1 0 0 16,0 0 3-16,0-3-1 0,1-1-3 0,-3 4-2 0,3-4-5 0,-1 2-1 15,1-3-7-15,-1 3-4 0,0-2-2 0,-1-3-4 0,1 0-3 0,0 3-1 16,-1-3 0-16,-1 3-2 0,0 1 1 0,1-3-2 0,-1 2 5 0,-2 1 1 16,2-1 2-16,0 0 3 0,0 1 4 0,-2 3 4 0,0 0 3 0,3-7 3 15,-1 7 2-15,-2 0 2 0,2-4 2 0,-2 4 1 0,0 0 1 0,4-4 1 16,-1 1 1-16,-3 3 1 0,4 0 2 0,-2 0 0 0,1-4-1 0,-1 4 2 16,-2 0-1-16,4-2 1 0,1 2 0 0,-3 0 1 0,-2 0-1 0,4-4 0 15,-1 4-1-15,-3 0-1 0,2 0-4 0,0-3-2 0,-2 3-2 0,2 0-1 16,0-4-2-16,-2 4-1 0,3 0-2 0,-3 0-3 0,2-4 1 0,-2 4-4 15,2-3-2-15,-2 3-2 0,0 0-3 0,2-4-1 0,-2 4 0 0,0 0-1 16,0 0 3-16,0 0 0 0,0 0 2 0,0 0 3 0,0 0 0 0,0 0 2 16,3 4 4-16,-3-4 1 0,4 0 2 0,-2 0 2 0,-2 0 2 0,5 3 3 15,-5 1 3-15,0-4 2 0,4 0 0 0,-4 0-1 0,5 0 0 0,-5 0-2 16,4 4-1-16,-4-4-3 0,5 0-6 0,-5 0-5 0,2-4-11 0,2 4-8 16,-2-4-13-16,1 1-14 0,-1 3-15 0,0-4-16 0,0 1-28 0,0-1-32 15,1 1-44-15,-1-1-48 0,0 0-45 0,0 2-38 0,0-5-27 0,3 3-19 0,-5-3 2 16,5 3 16-16,-5-3 21 0,1 4 24 0,2-5 27 0,-1 6 30 0,-2-5 37 15,2 3 41-15,-2-3 45 0,0 0 46 0</inkml:trace>
  <inkml:trace contextRef="#ctx0" brushRef="#br0" timeOffset="-35739.44">11750 13799 32 0,'-7'-14'119'0,"3"1"52"0,-3-5 45 16,3 4 37-16,-1 0 33 0,1 0 32 0,-1 3 27 0,1-2 27 0,0 6 27 16,1-4 24-16,-1 4 21 0,4 3-41 0,-2-3-81 0,0 7-64 0,2 0-57 15,0 0-39-15,0 0-29 0,0 0-19 0,0 0-14 0,0 0-12 0,4 4-8 16,-2-1-8-16,3 4-8 0,-1 0-5 0,3 3-7 0,-3 5-4 0,3-1-1 15,2 0-4-15,-3 3-3 0,3 1-2 0,0-1-1 0,0 4-3 0,0 1-5 16,0-2-6-16,-1 2-5 0,2-5-8 0,-2 4-7 0,1 0-13 0,0 0-14 16,0-4-15-16,0 5-21 0,0-6-26 0,-3 2-30 0,4-3-40 0,-2 2-49 15,-1-3-96-15,1 0-117 0,-1-4-49 0,0 1-17 0,-3-1 4 0,3 1 14 0,-3-7 23 16,2 2 25-16,-6 1 34 0,0-7 36 0,0 0 43 0,0 4 45 0,-6-4 57 16,6 0 61-16</inkml:trace>
  <inkml:trace contextRef="#ctx0" brushRef="#br0" timeOffset="-34666.2">11746 13974 84 0,'0'-3'200'0,"-3"3"75"0,-1-4 55 0,2 1 41 0,-3 3 30 0,3-4 24 16,-2 4 18-16,1-4 11 0,-1 4 11 0,4 0 10 0,-2-3 10 0,2 3-71 16,0 0-119-16,0 0-113 0,2-4-109 0,0 2-55 0,0-2-28 0,3 1-12 0,-1-1-6 15,1-3 0-15,1 3 6 0,1 1 6 0,0-1 8 0,2-3 3 16,-1 1 4-16,1 2 0 0,0 1 0 0,0-1-3 0,2-3-1 0,-2 3-2 0,0 1-2 15,0-1-3-15,-1 4-1 0,2 0 0 0,-2 0 1 0,-1 0-2 16,2 0 3-16,-3 0 1 0,-1 4 4 0,1-1 7 0,1 1 6 0,-2-1 7 0,0 1 7 16,-1 3 6-16,0-3 6 0,0 2 4 0,2 1 5 0,-5-3 3 0,3 3 1 15,-1-4 2-15,0 1 1 0,-2 0 1 0,3-1-3 0,-1 1-2 0,1-2-6 16,-1-2-3-16,-2 4-6 0,-1-4-2 0,6 0-2 0,-5 0-3 16,5-4-3-16,-5 2-5 0,3 2-6 0,-1-4-7 0,0-3-8 0,-2 0-9 0,3 3-7 15,-1-3-5-15,0 0-8 0,-2 1-6 0,-1-5-4 0,0 4-5 16,0 0-2-16,0 0-1 0,0-1 1 0,0 1 1 0,-1 1 6 0,-2 3 9 0,0-5 6 15,3 5 9-15,-4-1 7 0,3 1 8 0,-5-1 8 0,5 0 8 0,-2 4 5 16,-1-2 3-16,1 2 4 0,3 0 2 0,-4 0-1 0,0 0 0 0,0 0-1 16,-2 0-4-16,5 0-4 0,-3 2-3 0,1-2-8 0,3 0-8 0,-4 4-10 15,1-4-12-15,3 0-13 0,-1 4-15 0,1-4-15 0,0 0-14 0,-3 3-16 16,3-3-12-16,0 0-15 0,0 0-12 0,0 0-12 0,3 0-17 0,-2 4-21 16,3-4-25-16,-4 0-22 0,6 0-14 0,-2 0-6 0,0 0 2 0,3-4 7 0,0 4 11 15,0-3 17-15,-3-1 20 0,3 4 26 0,-3-4 30 0,0 2 36 0,0 2 44 16,3 0 51-16,-3-5 48 0,2 5 45 0,-2-2 41 0,0 2 38 0,-4 0 33 15,4 2 32-15,0-2 24 0,2 0 20 0,-5 5 10 0,5-5 9 0,-6 2-7 16,1 2-14-16,2-4-22 0,-2 4-28 0,-1-1-24 0,0-3-18 0,6 4-18 16,-6-1-18-16,0 1-20 0,0-4-19 0,1 4-14 0,-1-4-18 0,0 3-11 15,0-3-11-15,0 0-11 0,4 0-6 0,-4 0-6 0,0 0-6 0,3 0-7 16,-3 0-6-16,4-3-8 0,-4-1-5 0,3-3-6 0,-2 3-5 0,2-3-3 16,0-4-4-16,-2 5-2 0,2-5-2 0,0 1-1 0,-2-1 0 0,2 1-1 15,-2-1-1-15,2 4 0 0,0 0 5 0,-2 0 3 0,-1 1 5 0,3 2 4 16,-2 1 7-16,-1 3 4 0,0-4 6 0,0 4 6 0,0 0 3 0,0 0 8 15,0 0 1-15,0 0 10 0,0 0 3 0,0 0 6 0,0 0 7 0,3 4 2 16,1-4 5-16,-1 3 4 0,0 1 1 0,-2-2 1 0,2 2 0 0,-2 3-1 16,5-3-1-16,-5-1 0 0,2 4-6 0,-2-3-4 0,5 3-5 0,-5-3-7 15,3-2-6-15,2 2-4 0,-2-4-7 0,0 3-3 0,0-3-4 0,2 0-4 16,-2-3-4-16,0 3-5 0,0-4-5 0,2 2-7 0,-1-2-4 0,1-3-5 16,-2 3-8-16,0-3-4 0,0 0-3 0,0 0 0 0,-1 1-3 0,1-5 0 15,-1 4 0-15,0 0 2 0,-2 0 1 0,-1-1 5 0,0 1 3 0,0 1 6 16,0-1 3-16,-1 0 9 0,1 0 5 0,-6 3 7 0,5-2 5 0,-5 1 5 15,5 3 1-15,-3-2 5 0,-2 4 2 0,2-3 0 0,3-1 3 0,-5 4-1 16,2 0 2-16,4 0-1 0,-7 0 2 0,3 0-4 0,1 4 0 0,2-1-3 16,-2-3-1-16,2 4-2 0,1-4-2 0,-6 7-3 0,6-5-4 0,0 2-2 15,0-4-4-15,0 4-3 0,3-1 0 0,0 1-5 0,-3-1-1 0,1 1-3 16,2-1-2-16,-2-3-4 0,2 4-4 0,1-4-8 0,2 0-4 0,-2 0-2 0,0 0-4 16,0-4-2-16,3 1-3 0,-3-1 1 0,3-3 0 0,-3 4-1 15,3-5 4-15,-3 6 3 0,2-5 0 0,-1 0 5 0,1-1 7 0,-2 1 4 0,0 4 5 16,0-5 3-16,2 5 6 0,-5-3 1 0,3 2 4 0,-1 4 4 15,0-3 3-15,-2-1 3 0,-1 4 2 0,3 0 2 0,-3 0 3 0,0 0 3 0,0 0 5 16,4 0 1-16,-4 0 7 0,3 0 6 0,-2 4 2 0,4-4 2 0,-5 3 4 16,2-3 1-16,2 4 0 0,-4-2-1 0,5 2 1 0,-3-1-3 0,-2 1-3 15,4-4-3-15,-1 4-2 0,1-4-6 0,-1 3-3 0,-2-3-4 0,5 0-3 16,-2 0-2-16,0 0-4 0,-1 0-4 0,1-3-3 0,0 3-5 0,0-4-3 16,3 0-3-16,-2 1-2 0,0-3-2 0,1 2-1 0,-4-3-2 0,5-4-2 15,-3 4-2-15,0 0 1 0,-1-3-3 0,1 3 2 0,1-4 0 0,-3 4 4 16,2 0 2-16,-1-3 3 0,-1 3 2 0,-2 0 4 0,2 0 3 0,-2 0 2 15,0 3 3-15,2-2 5 0,-2-1 4 0,0 3 7 0,0 1 4 0,0-1 8 16,0 4 2-16,0-7 4 0,0 7 1 0,0 0 1 0,0-4-1 0,0 4-1 16,0 0-2-16,0 0-3 0,0 0-1 0,0 0-3 0,0 0-3 0,2 0-6 15,-2 0-5-15,0 0-5 0,5 0-7 0,0 0-5 0,-4 4-7 0,4-4-6 16,-3 3-8-16,3 1-6 0,-3-4-5 0,2 4-3 0,1-1-3 0,-3 1-4 16,2-2-1-16,1 3-4 0,-3-3 0 0,3 2-3 0,-3 0-3 0,2-1-3 15,-1 1 0-15,-1 3-1 0,0-4-1 0,0 1-4 0,0 0-11 0,-2 3-12 16,3-5-19-16,-3 6-19 0,0-5-45 0,0 4-60 0,0-3-75 0,-3 3-78 15,3-3-31-15,0 3-5 0,-2-1 8 0,2 1 16 0,-2 0 22 0,2 0 27 0,0 1 30 16,0-1 34-16,0-1 36 0,0 1 40 0,0-3 56 0,0 3 64 0</inkml:trace>
  <inkml:trace contextRef="#ctx0" brushRef="#br0" timeOffset="-34517.17">12494 13635 29 0,'5'0'175'15,"-1"0"90"-15,1 0 70 0,-1-3 61 0,1-1 51 0,-3 4 47 0,2-4 44 16,-1 4 40-16,-3 0 38 0,4 0 37 0,-4 0 39 0,2-3 39 0,-2 3-103 16,3-4-184-16,-3 4-101 0,0 0-57 0,0 0-41 0,0 0-32 0,0 0-130 15,0 0-83-15,0 0 0 0,0 0 0 0,0 0 0 0,0 0 0 0,0 0 0 16,0 0 0-16,0 0 0 0,0-3 0 0,2 3 0 0,-2 0 0 0,2-4 0 15,0 0 0-15,3 4 0 0,-5-3 0 0,2 3-59 0,2-4-227 0,-4 2-63 16,5-2-73-16,-5 1-108 0,0 3-127 0,0 0-40 0,0 0 2 0,0 0 26 16,0 0 38-16,0-8 44 0,-5 5 44 0,-1-1 51 0,-3 4 55 0,2-3 60 15,-2-1 65-15,-2-3 75 0,0 1 77 0</inkml:trace>
  <inkml:trace contextRef="#ctx0" brushRef="#br0" timeOffset="-29635.2">11059 15252 49 0,'0'-7'86'0,"-3"0"31"0,2 3 32 15,1-3 34-15,-3 0 29 0,1 1 29 0,-3-1 25 0,5 3 24 0,-2-3 20 16,2 0 20-16,-2 3-21 0,0-3-48 0,2 3-23 0,0 2-13 0,0 2-13 16,0-4-16-16,0-3-21 0,0 7-24 0,0 0-21 0,-2 0-17 0,2 0-15 15,0 0-8-15,0 0-7 0,0 0-6 0,0 0-5 0,0 0-6 0,0 0-3 0,0 0-9 16,-3 0-4-16,3 0-7 0,-2 4-3 0,2-4-1 0,-4 3-1 15,4 1 4-15,-2-4 0 0,-3 6 1 0,1-2-2 0,2-1-1 0,-3 4 1 16,-2 0 0-16,-2 4 1 0,3-5-2 0,-3 5 1 0,-4 0-1 0,1 3 2 0,-1 3-2 16,-2-3 3-16,-3 4 0 0,-2-1 1 0,-3 5 0 0,1 2-1 15,-2 1-4-15,-3-1 0 0,3 3-4 0,-4 6-4 0,-1-2-4 0,-3 4-5 0,3 3-3 16,-3-2-4-16,2 6-7 0,-2 2-3 0,-1-2-4 0,3 5-3 0,-5 1-3 16,2-2 0-16,0-1-3 0,2 4-1 0,-3 0 1 0,1-3-2 0,2 3 1 15,-2-7 1-15,0 7-1 0,2-7 1 0,0 0 1 0,-1 0-2 0,3-4-3 16,0 1-2-16,3-1-6 0,0-3-5 0,-2 3-7 0,6-6-9 0,-1 0-7 15,-1-1-10-15,5 1-6 0,-2-4-11 0,3-3-8 0,2-1-14 0,-2 0-13 0,1-3-14 16,5 0-17-16,-2-3-31 0,3-4-41 0,3 3-52 0,-2-6-60 0,3 0-47 16,0-2-39-16,3 2-9 0,4-4 9 0,-1 0 18 0,1 0 22 0,0-7 27 15,1 4 29-15,2 0 32 0,-3-4 35 0,0 0 47 0,7 0 50 0,-2-4 58 0</inkml:trace>
  <inkml:trace contextRef="#ctx0" brushRef="#br0" timeOffset="-29289.13">11158 16355 92 0,'-1'2'157'0,"-2"2"43"0,-1 3 35 0,-3-3 33 0,3-1 26 0,0 1 28 15,-6 3 25-15,3-3 24 0,1-1 24 0,-3 1 22 0,1 2 24 0,-2-6-70 16,2 7-122-16,-2-3-62 0,2-1-28 0,-1 1-19 0,-2-1-16 0,0 5-8 16,0-5-9-16,-3 3-8 0,3 2-7 0,-4-1-10 0,1 0-9 0,-1 4-6 15,-3-2-9-15,0 6-4 0,0-1-8 0,-4 4-2 0,0 2-4 0,0 2-5 0,-3 2-3 16,-4 4-4-16,3 0-2 0,-6 7-4 0,2-4-2 0,-2 8-3 0,-1-1 1 16,0 4-5-16,-3 1-3 0,6 1-4 0,-9 2-4 0,3 3-2 0,3 0-4 15,-3 0-6-15,2-3-6 0,0 3-8 0,-1-4-8 0,1 1-11 0,3-4-11 0,0 0-14 16,2-7-16-16,0 3-15 0,3-7-18 0,1-2-28 0,0-5-34 0,6 1-70 15,-2-4-91-15,6-3-58 0,1-4-45 0,-1-1-8 0,7-6 7 0,-2 0 19 0,2-3 20 16,-2 0 30-16,6-1 29 0,-3-6 36 0,0-1 36 0,3 0 46 0,-3 1 49 0,3-1 69 16</inkml:trace>
  <inkml:trace contextRef="#ctx0" brushRef="#br0" timeOffset="-27717.6">13096 14213 60 0,'-4'2'115'0,"0"2"28"16,-3-4 22-16,0 4 18 0,3-4 17 0,-3 0 16 0,0-4 16 0,2 4 18 16,-1-4 17-16,1 4 17 0,-1-2 15 0,2 2-56 0,1 0-98 0,3 0-38 15,0 0-5-15,-4 0-1 0,4 0 1 0,0 0 3 0,-4 0 3 0,4 0 4 16,-3 0 0-16,3 0-4 0,0 0-5 0,0 0-4 0,-1-5-2 0,1 5-3 16,0 0-4-16,0 0-5 0,-3-2-6 0,3 2-6 0,0 0-5 0,0-4-6 15,0 4-7-15,0-3-5 0,3-1-5 0,-2 0 0 0,-1 1-1 0,3-1-2 16,-3 1-1-16,4-1-1 0,-4 4-2 0,3-4 2 0,-2 1 0 0,2-1-1 0,-3 4 0 15,0-2-2-15,3-2 1 0,-2 4-3 0,2-3-1 0,-3 3-1 16,3-4-2-16,-3 0-2 0,1 1-2 0,2-1-2 0,-2 1 0 0,2-1 0 0,0-3-3 16,-2 3 3-16,2 2-2 0,-2-2 1 0,2-3 1 0,1 3-1 15,1-3-1-15,-3 4 3 0,2-4-3 0,1-1 3 0,0 2 0 0,-1-1-1 0,0 0-1 16,3 0 3-16,-3 3-2 0,1-3 0 0,1 1 2 0,-1-1-3 0,1 3 0 16,1-3 0-16,-2 0-1 0,1 3-1 0,-1-3 2 0,1 1-3 0,1-1 1 15,0 3-2-15,0-3 1 0,-3 3-1 0,5 1-2 0,-5-1 0 0,3 1-1 16,0-1-2-16,-1 0 1 0,-1 1-3 0,1 3 1 0,1-4 0 0,0 2-1 15,-3-2 0-15,3 4 0 0,0-3 0 0,-1-1-1 0,1 4 0 0,-1-4-1 16,1 1 2-16,0 3 0 0,-1-4 1 0,3 1 4 0,-2-1 2 0,0 1 3 16,2-1 1-16,-1-2 0 0,1 2 2 0,3-3-4 0,-1 0 2 0,0 0-3 15,0 0 0-15,2-1-2 0,-2 1-1 0,2 1-3 0,3-5 0 0,-5 4-5 16,2-4-5-16,3 2-4 0,-3 2-1 0,2-4-2 0,-1 0-2 0,1 4 1 16,-1 1 1-16,0-5-2 0,1 4 2 0,-1 0 0 0,1 0 1 0,-1-1 0 15,-2 2 0-15,5 3-1 0,-6-5 1 0,1 1 0 0,5 4 2 0,-6-1 0 16,1-3 2-16,-1 3 1 0,2 2-1 0,-2-5 1 0,0 3 0 0,0 0 1 15,-3 1 1-15,3-4 3 0,0 3 1 0,0 1 0 0,-1-1 3 0,1-2 1 16,-3 1-2-16,3 3 3 0,0-2 0 0,0-3 0 0,-1 0 3 0,-2 3-2 16,3-3 3-16,1 3 0 0,-1-3 1 0,0 1-3 0,0-1 3 0,0 0-2 0,0 3 0 15,1-3 1-15,-1 0-2 0,0 1-2 0,0 2-2 0,0-3 3 16,0 3 0-16,-2 1-2 0,2-4 2 0,-2 3-2 0,2-3 1 0,0 3-1 0,0 2 0 16,-2-5 1-16,0 3 1 0,2 0 0 0,0 1 0 0,0-4 2 15,1 3-1-15,-1 1 0 0,0-5 1 0,0 1-1 0,2 5 0 0,0-5-1 0,1-1 1 16,1-2 1-16,0 6-2 0,2-7-1 0,-1 5 1 0,2-5-2 0,0 1 2 15,0 3-2-15,0-3 1 0,3-1 1 0,-3 0-3 0,1 1 1 16,2 0 0-16,-5-1-2 0,2-3 2 0,3 3-1 0,-2 0-1 0,-1 5-1 0,3-8 1 16,-2 3-1-16,-1 0 0 0,3 5 0 0,-4-8 1 0,3 7-3 0,0-4 2 15,-2 5-1-15,-1-5 1 0,1 4-4 0,0 0 2 0,0 0 2 0,-3-1-1 16,3 2 0-16,-2-1 2 0,-1 3-1 0,1-3 2 0,-1 4-1 0,1-4-1 16,-3 3 1-16,3 0-2 0,-1 2 3 0,-1-3 0 0,-1 3-3 15,3-2 3-15,-4 1-1 0,0-1-1 0,1 0-2 0,-2 1 2 0,0-1-4 16,0 1 0-16,0-1-2 0,0-3 0 0,-4 3 2 0,4 2-2 0,-4-2-3 15,3 1 0-15,-5-1-1 0,2 0 0 0,0 1-2 0,-3-1 0 0,3 1-1 16,-3-1 0-16,2 4 1 0,-5-3-3 0,3-1-3 0,2 4-2 0,-6 0-5 16,1 0-4-16,-1 0-7 0,0 0-8 0,0 0-10 0,0 0-11 0,0 0-11 15,0 0-20-15,0 0-22 0,0 0-28 0,-1 0-28 0,-5 4-30 0,2-1-28 16,0 1-32-16,-3-1-33 0,-1 1-108 0,-2 3-139 0,-1-3-55 0,0 3-10 16,-3 2 11-16,-1 2 23 0,-3 0 35 0,-4 0 40 0,0-2 44 0,-3 2 48 0,-1 3 47 15,-3 1 52-15,0-2 53 0,-2-2 61 0</inkml:trace>
  <inkml:trace contextRef="#ctx0" brushRef="#br0" timeOffset="-27202.41">13854 13621 18 0,'-4'3'127'0,"-3"1"68"0,3-4 51 0,-3 0 39 16,-1 4 32-16,-2-4 26 0,4 0 24 0,-6 0 20 0,7 0 17 0,-5 0 18 15,3 0 15-15,3 0-38 0,4 0-66 0,0 0-87 0,0 0-95 0,0 0-53 16,0 0-29-16,0 0-13 0,0 0-10 0,0 0-5 0,0 0 0 0,0 0-1 16,4-4 0-16,-1 0 4 0,1 1-1 0,0 3 4 0,3-7 3 0,0 3 2 15,2 0 3-15,3 1 3 0,-1-3 5 0,0 2 2 0,1-3 3 0,5 3 2 16,0-3 0-16,0 0 1 0,1 0-1 0,4 1 0 0,-1-1-1 0,1-4-5 0,2 4-6 15,1 0-3-15,-1-3-6 0,5 3-5 0,-2-1-4 0,-1-2-3 16,3 3-2-16,0-3-3 0,0 3-3 0,2 0-2 0,-3-4 0 0,1 0-1 0,3 4-1 16,0 1 0-16,-3-5 2 0,1 4 1 0,-1-4-1 0,3 4 3 15,-3-3-2-15,0 3 0 0,-1-4-1 0,-1 4 2 0,2-4-4 0,-3 2 0 0,1-2-1 16,0 4-1-16,-1-4 2 0,-1 0-2 0,-1-2 0 0,0 6 0 0,1-4-1 16,-3-2-1-16,0 2-3 0,1 4-1 0,-1-4-2 0,-3 0-1 0,3 5 0 15,-4-1-2-15,0-4-1 0,0 4 0 0,-3 0-2 0,2 1-1 0,-5 2 1 16,5-3-2-16,-6 3-1 0,0 1 1 0,0-1-2 0,-3 1 0 0,2-1 1 15,-5 1-1-15,2 3 0 0,0-4 0 0,0 4 0 0,-3 0-1 0,0-4 0 16,2 2-1-16,-2 2-2 0,-1 0 1 0,-3 0 0 0,4 0-4 0,-4 0 1 16,0 0 0-16,1-5-2 0,-1 5 1 0,0 0-5 0,0 0-1 0,0 0-6 15,0 0-5-15,0 0-10 0,0 0-13 0,0 0-18 0,0 0-18 0,0 0-20 16,0 0-21-16,-1 5-21 0,1-5-21 0,-4 0-22 0,-2 0-23 0,2 0-21 16,-3-5-37-16,3 5-44 0,-3 0-71 0,0-2-84 0,0 2-37 0,-1 2-12 15,0-2 14-15,-3 5 24 0,-3-5 32 0,-1 2 34 0,-2 2 37 0,-1 3 37 0,0-3 40 16,-4 3 42-16,0 0 51 0,0-3 56 0</inkml:trace>
  <inkml:trace contextRef="#ctx0" brushRef="#br0" timeOffset="-26790.49">14123 13471 18 0,'-4'2'152'0,"-1"2"70"0,-1 0 51 0,-1-4 43 0,3 3 31 0,-3-3 27 16,2 0 21-16,1 4 15 0,2-4 16 0,2 0 11 0,-5 0 12 0,5 0 10 16,0 0-104-16,0 0-169 0,3-4-80 0,3 1-34 0,-1-1-20 0,4-2-10 0,0 1-5 15,2-1 1-15,2-1 5 0,3-4 8 0,2 0 11 0,1-2 11 16,3 2 11-16,0-3 9 0,6 1 5 0,1-5 0 0,0 4-3 0,0 0 0 0,1 0-4 16,3-4-2-16,3 5-3 0,0-5-3 0,0 3-3 0,-2 2-7 15,2-1-7-15,0 3-9 0,1 0-8 0,-1-2-10 0,0 6-7 0,-3-4-6 0,3 4-4 16,-5 1-4-16,0-1-2 0,0-1-2 0,0 1-1 0,-2 4 4 0,-2-4-2 15,-1 3 1-15,-1 0 1 0,0-3 6 0,-3 5-1 0,-3-2 3 0,3 1-1 16,-4-1 0-16,0 0 0 0,-3 1-3 0,2-4-1 0,-5 7-1 0,2-4-4 16,-3 0-2-16,0 1-6 0,-1-1 2 0,-5 4-4 0,2-2-2 0,0 2-3 15,-3-4-2-15,2 4 1 0,-5 0 1 0,-1 0-1 0,0 0 0 0,4-3-2 16,-4 3-3-16,0 0-2 0,0 0-4 0,0 0-14 0,0 0-11 0,0 0-15 16,0 0-15-16,0 0-18 0,-5 3-15 0,-1-3-14 0,2 0-13 0,-3 0-14 15,0 4-12-15,2-4-11 0,-5 2-14 0,3-2-11 0,-4 4-15 0,0 3-10 16,0-3-6-16,0-1-27 0,-3 4-37 0,-1-3-37 0,1 3-38 0,-1-1-32 15,-3-1-25-15,0 1 1 0,0 1 15 0,2 0 22 0,-2-3 24 0,-3 3 32 16,2-3 31-16,-4 3 34 0,3-5 36 0,-2 6 48 0,0-5 51 0,0 1 52 0</inkml:trace>
  <inkml:trace contextRef="#ctx0" brushRef="#br0" timeOffset="-26476.51">14364 13302 11 0,'-10'4'136'0,"-1"3"69"16,3-4 51-16,-2 1 40 0,-1-1 31 0,4-3 27 0,-1 4 19 15,-2-4 17-15,6 0 13 0,-3 0 11 0,3 0 12 0,4 0 9 0,0 0-95 0,0 0-160 16,0 0-79-16,3-4-35 0,1 1-19 0,0 3-11 0,6-4-3 16,-2 1-1-16,2-4 5 0,2 3 6 0,-1-2 8 0,6 1 9 0,-1-1 10 0,2-1 9 15,3-4 6-15,-2 0 5 0,6 2 2 0,0-2-4 0,0 0 0 0,4 1-3 16,0-4-3-16,-1 3-2 0,3-3-4 0,1 1-4 0,-2 2-2 0,3 0-7 16,1-3-6-16,1 1-6 0,-1 2-5 0,-1 0-7 0,0-3-6 0,0 4-3 15,1 3-3-15,-3-7-3 0,1 7-2 0,-5-3 1 0,2-1-4 0,-4 4 4 16,0 0-4-16,0 0 2 0,-6-1-1 0,2 2 0 0,-3-1-1 0,-2 3-1 15,-2 1-3-15,0-4-1 0,-2 3-3 0,1 1-2 0,-2-1-3 0,-3 0-4 16,3 2-3-16,-1 2-4 0,-5-7-9 0,2 7-9 0,3-4-13 0,-3 1-12 16,-2-1-15-16,2-3-16 0,0 3-16 0,0 1-15 0,-3-1-15 0,6-3-17 15,-6 1-19-15,3 2-22 0,-3-3-28 0,0 0-24 0,0 0-58 0,1 3-73 16,0-3-54-16,-4 1-45 0,4-1-7 0,-3 3 14 0,-2-3 20 0,0 0 28 0,0 0 32 16,0-1 30-16,-2 2 37 0,-3-1 38 0,1 0 43 0,-3 0 46 0,0 0 63 15</inkml:trace>
  <inkml:trace contextRef="#ctx0" brushRef="#br0" timeOffset="-22384.29">14868 13282 50 0,'-3'-4'116'0,"3"0"34"16,-2 1 24-16,0-1 24 0,0 1 21 0,0 3 20 0,2 0 18 0,-3-4 20 0,1 4 16 16,-2 0 20-16,4 0 15 0,-2 0-49 0,2 0-89 0,-5 0-43 15,5 0-17-15,-4-4-5 0,4 4-5 0,-2 0-4 0,2 0-3 0,-5-3-2 0,5 3-2 16,-2 0-1-16,2 0-4 0,-2-4 0 0,2 4-5 0,-3-2-5 0,3 2-5 15,0 0-5-15,0 0-6 0,0 0-4 0,-2-4-5 0,2 4-4 0,0 0-2 16,-2-7-3-16,2 7-7 0,0 0-2 0,0-4-4 0,0 4-5 0,0 0-2 16,0 0-2-16,0-3-3 0,0 3-1 0,0 0-2 0,0-4-2 0,0 4 0 15,0 0-1-15,0-3-1 0,0 3 2 0,0 0 0 0,2-4 0 0,-2 4-1 16,0 0 1-16,2-3 1 0,-2 3-2 0,0-4 1 0,0 4-1 0,0-4 0 16,0 4-2-16,5-2-1 0,-5 2-2 0,0 0 0 0,2-7-2 0,0 7 1 15,1-4 1-15,-1 4-1 0,0-4 2 0,0 4-2 0,3-3 0 0,-3 3 1 16,0-4 0-16,0 4-1 0,3-3 2 0,-3 3 2 0,2-4 0 0,-2 4 2 15,3-3-1-15,0 3-1 0,-3-4-1 0,2 4-2 0,-2 0 0 0,1-4-1 16,1 2-2-16,-2 2 0 0,3 0-1 0,-1 0-2 0,0-4-2 0,1 4 1 16,0-3-4-16,-4 3 2 0,4 0-3 0,0-4 0 0,-1 4-2 0,0 0-1 15,3-4 0-15,-3 4-3 0,3-3 2 0,-3 3-2 0,6-4-1 0,-6 4 0 16,0-3-1-16,3 3-2 0,0-4 1 0,0 4-5 0,-1-3 2 0,0 3 0 16,1-4 0-16,0 4-1 0,0 0 0 0,0-4-2 0,-3 2 1 0,0 2-1 15,6-5 1-15,-6 5 1 0,3-2 0 0,-6 2-2 0,6-4 2 0,-3 4 0 16,0 0-2-16,-1 0 1 0,1-3-1 0,2 3 1 0,-5 0 0 0,3 0 2 0,-4 0 2 15,6-4-2-15,-2 4 1 0,-4 0 1 0,4 0 1 0,0 0 2 16,-4 0 1-16,6 0 3 0,-5 4-1 0,-1-4 5 0,7 0 1 0,-4 0 0 0,1 0 3 16,0 0 0-16,-4 0-2 0,4 0 3 0,0 3-3 0,-4-3 2 0,6 0-2 15,-2 0 0-15,0 0 0 0,-4 0-4 0,4 0 1 0,2 0-2 0,-5 0-2 16,3 0-1-16,2 0-1 0,-2 0-1 0,0 0 0 0,0 0 0 0,2 0 0 16,-2 0-1-16,3 0-2 0,-6 0 1 0,6 0-1 0,-3 0 0 15,3 0-1-15,0 0 0 0,-3 0 0 0,3 0-2 0,0 0 1 0,-3 0 1 0,6 0-1 16,-6 4 0-16,3-4 0 0,-2 0 2 0,2 0-2 0,-1 0 1 0,-1 0-1 15,2 0 1-15,0 0-1 0,0 0-1 0,-3 0 2 0,6 0 0 0,-6 0 2 16,3-4-1-16,-2 4 0 0,1 0 0 0,0 0-1 0,0 0 1 0,1 0 0 16,-3-3-1-16,3 3 2 0,0 0-2 0,0-4 0 0,-3 4 1 0,5 0-1 15,-4-4-2-15,1 4 2 0,1-3 0 0,-1 3 0 0,-1-4-1 0,1 4 2 16,1-3-2-16,-3 3 0 0,3-4 1 0,0 4 0 0,0-4 0 0,-3 1 2 16,5 3-1-16,-4-4 1 0,1 2 1 0,1 2-2 0,-1-4 0 0,1 4-1 15,-3-3 0-15,3-1 0 0,0 0 3 0,0 1-1 0,-3-1-1 0,3 1-1 16,-3 3-1-16,3-4 2 0,-1 1-1 0,-1-1 0 0,-1 4-1 0,3-4 1 15,-3 2 1-15,1 2-2 0,-1 0 1 0,1-4-1 0,-1 1-1 0,1 3 1 16,-3-4 0-16,2 4 1 0,1 0 0 0,-3-4 0 0,2 1-1 0,-2 3 2 16,3 0 0-16,0-4 1 0,-4 4 2 0,2-3 0 0,-3 3 0 0,4 0 2 15,-1 0 1-15,-3 0-2 0,2 0 3 0,-2 0 1 0,4-4 1 0,-4 4-2 16,5 0 3-16,-5 0-1 0,2 0-1 0,-2 0-1 0,4-3 0 0,-4 3 0 16,2 0 0-16,-2 0-3 0,0 0 0 0,5 0 0 0,-5 0 1 0,0 0-2 15,0 0 0-15,2-4-3 0,-2 4 2 0,0 0-1 0,0 0-1 0,0 0 1 16,0 0 1-16,0 0-2 0,0 0 2 0,0 0 0 0,0 0-2 0,0 0 1 15,0 0-1-15,0 0 1 0,0 0-1 0,0 0 1 0,0 0 0 0,0 0-2 16,0 0 0-16,0 0-2 0,0 0 1 0,0 0-3 0,0 0 1 0,0 0-1 16,0 0 1-16,0 0-3 0,0 0-2 0,0 0-2 0,0 0-2 0,0 7-5 15,0-7-3-15,-2 4-10 0,0-4-8 0,-1 7-11 0,3-7-11 0,-2 3-14 16,2 1-13-16,-4 0-14 0,4-4-12 0,0 0-12 0,0 0-11 0,-2 3-7 0,2-3-7 16,0 0-5-16,-5 0-5 0,5 0 1 0,-4 0-3 0,4 0 4 0,0 0 2 15,-2 0 6-15,-3 0 5 0,0 0 7 0,1-3 9 0,0 3 6 0,-1 0 10 16,1-4 5-16,-1 4 8 0,-1-4 4 0,1 4 8 0,-1-3 9 0,1-1 8 15,-1 4 9-15,-1-3 8 0,0 3 9 0,1-4 6 0,-3 4 7 0,2 0 6 16,0-3 3-16,-1 3 6 0,-1 0 3 0,-3 0 5 0,4 0 3 0,-1 0 3 16,-3 0 4-16,1 0 1 0,0 0 4 0,-2 3 2 0,2-3 3 0,0 0 4 15,0 4 3-15,-2-4 4 0,-1 3 4 0,3 1 5 0,-3-4 5 0,3 3 4 16,-1-3 4-16,1 4 3 0,0 0 6 0,-3-4 1 0,0 3 5 0,3 1 4 16,0-4 2-16,0 2 2 0,3 2 2 0,-5 0 3 0,5-1 2 0,0-3 0 15,-2 0-1-15,3 4-1 0,0-4-1 0,2 3-2 0,-2 1-1 0,3-4-1 16,-2 0-3-16,2 3-2 0,3-3-2 0,1 0-2 0,0 0-5 0,-6 4-5 15,6-4-3-15,0 0-4 0,0 0-3 0,0 0-4 0,0 0 0 0,0 0-2 16,0 0 0-16,6-4 1 0,-2 1-1 0,3 3 1 0,-3-4 1 0,3 1-1 16,1-1 2-16,2 1 0 0,1-1 3 0,0-2 0 0,1-1 4 0,-1-1 1 15,6 1 2-15,-5 0 2 0,5 0-1 0,-2-3-1 0,0 3 1 0,1-4-1 16,0 4-1-16,-1-4 0 0,0 4-2 0,1 1-2 0,0-5-1 0,-1 4-2 16,-1 0-5-16,-1 0 0 0,-2 1-7 0,0-1-4 0,0-1-2 0,0 1-4 0,-2 4-3 15,-2-1-3-15,2 1-2 0,-5-1-3 0,3 4-1 0,-5-4 1 16,2 4 0-16,-4 0 2 0,0 0 2 0,0 0 3 0,0 0 3 0,0 0 1 0,0 0 3 15,0 0 0-15,0 0 1 0,0 0-2 0,-4 0 2 0,2 4-1 16,-5-4-4-16,3 4 1 0,-5-1-3 0,0 1-3 0,0-1-4 0,-2 4-3 0,0 1-5 16,-3-5 1-16,-1 3-4 0,-3 1-2 0,0 1-2 0,0-1 0 0,1 4 0 15,-3-4 1-15,0 0 0 0,-3 3 2 0,1-3-2 0,3 0 0 0,-2 0 0 16,-1 0 2-16,3-1-2 0,-2 2 2 0,3-1 0 0,0-4 1 0,0 1 1 16,6-1 2-16,-2 1-1 0,3 0-1 0,0-1 2 0,1-3-1 0,5 4 2 15,-2-4 1-15,3 0 0 0,-2 0-1 0,6 0 0 0,0 0-4 0,-4 0-4 16,4 0-2-16,0 0-3 0,0 0-1 0,0 0-1 0,0 0 1 0,4-4-1 15,2 1 1-15,-1 3-1 0,2-4-2 0,0 0 3 0,4 1-1 0,0-4 4 16,4 3 2-16,-1-3 3 0,1 1 5 0,3-5 2 0,0 4 3 0,0-4-1 16,3 4 2-16,-2-4 0 0,3 5-1 0,-1-8 1 0,-2 7 1 0,3-4 1 15,-1 1 1-15,-2-1-1 0,-1 1 0 0,3 3-1 0,-3-3-1 0,-3 3 1 16,3-1 0-16,-3 1 0 0,-1 0-2 0,-1 0 0 0,-2 3-1 0,-2 2 1 16,0-2-3-16,-3 1 0 0,-1 3-2 0,1-4 4 0,-3 4 0 0,-3 0 2 15,0 0 1-15,0 0 2 0,0 0 2 0,-3 4 0 0,-1 3 1 0,2-5-3 16,-5 2 3-16,1 3-1 0,-3-3 1 0,2 3-2 0,-4 0 1 0,0 4-1 15,-2-1-3-15,-1-3-3 0,1 3-2 0,-3 1-1 0,-2-1-3 0,5 1 0 16,-4-4 1-16,0 4-2 0,2-2 1 0,2-2 0 0,-3 4 2 0,4-4-2 16,-5 0 0-16,6 1 1 0,0-1 0 0,0-1 1 0,3 1-1 0,-3-3 1 15,4 3 0-15,0-4 1 0,3 1-1 0,-3 0 0 0,4-4-1 0,-1 3-1 16,1 1-1-16,3-4-3 0,0 0-1 0,0 0-3 0,0 0 1 0,0 0-1 16,0 0-1-16,0 0 2 0,6 0 0 0,-5 0 1 0,3 0 1 0,2 0 2 15,-1 0 2-15,5 0 0 0,-3 0 3 0,1 0 3 0,3 0 3 0,0-4 2 16,0 1 1-16,3-1 3 0,0 0 1 0,-2 1 0 0,5-4-1 0,-2 3 1 15,0-3 2-15,1 1-2 0,2-1 0 0,-2-1-1 0,-1 1 0 0,3 0-1 16,0 0 0-16,-3 1-1 0,3-1 0 0,-3 0-2 0,1-4-1 0,-1 7 0 16,1-3 0-16,-3 0-3 0,1 1 1 0,-3 2-2 0,2-3-1 0,-4 3 1 0,0 1-1 15,0-1-1-15,-1 1 0 0,-3 3 0 0,1-4-3 0,-1 4 1 16,0 0 0-16,-5 0-1 0,1-3 0 0,-1 3 3 0,0 0 1 0,0 0-1 0,0 0-1 16,0 0 0-16,0 0 1 0,0 0-2 0,0 0 1 0,-1 3-1 15,-4 1 0-15,0-4 0 0,1 3 1 0,-3 1-2 0,1 3-1 0,1-3-3 0,-1-1 0 16,-3 1-3-16,2 2-3 0,-2-3-1 0,3 5-1 0,-3-5 0 0,2 4-3 15,1 1 0-15,-3-5-2 0,2 1-1 0,0 3-1 0,1-5-1 0,1 2 2 16,-2 0 1-16,3-1 1 0,-3 1 1 0,3-1 3 0,2 1-2 0,-3-1 1 16,1-3 4-16,2 4-1 0,-3-4 3 0,3 0 1 0,2 0 2 0,-5 4 0 15,5-4 1-15,-2 0 0 0,2 0 0 0,0 0 1 0,0 0-1 0,0 0 1 16,0 0 0-16,0 0 0 0,0 0 1 0,0 0-1 0,0 0 0 0,0 0-2 16,0 0 1-16,0 0-2 0,0 0 0 0,0 0-4 0,0 0 2 0,0 0 3 15,0 0-2-15,0 0 2 0,5 0 1 0,-1 0 1 0,3 0 4 0,-3 0-1 16,3 0 3-16,2 0 3 0,-3-4 2 0,3 4 3 0,0-4 3 0,0 4 3 15,0-3 0-15,2-1 3 0,0 1 1 0,0 3 0 0,1-7 0 0,-4 7 2 16,3-4-2-16,0 0 2 0,-1 2-2 0,1-3 1 0,0 3-1 0,-3-2 1 16,2 1-3-16,-2-1 1 0,1 0-2 0,-3 1-3 0,4 3 1 0,-3-4-1 15,-1 1-3-15,0-1 0 0,0 4 0 0,-1-4-1 0,1 1-2 0,-1 3 1 16,1-4-1-16,-5 2 0 0,3 2-1 0,-1-4 0 0,1 4 0 0,2-3 0 16,-5 3 1-16,2-4-1 0,-2 0 1 0,5 1 2 0,-5 3-2 0,2-4 0 15,-2 1 0-15,2-1 0 0,0 1 1 0,-2-1-2 0,2 4-2 0,-2-4 0 16,2 2 0-16,0-2 0 0,-2 1-1 0,2-1 0 0,0 0-1 0,-2 1-1 0,-1-1 0 15,3 1 0-15,-2-1 0 0,2 4-1 0,0-3-1 0,-3-1 2 16,0 4 0-16,1-4-1 0,2 2 0 0,-3 2 0 0,1-4-1 0,-1 4 0 0,0-3 1 16,0 3-2-16,3-4 2 0,-3 4 0 0,3-4-2 0,-3 4 2 0,0-3-1 15,0 3-2-15,1-4 0 0,2 1-2 0,-3 3 0 0,3-4-4 0,-3 1-1 16,1-1-2-16,-1 0-2 0,3 2-2 0,-2-3-3 0,2 3-2 0,-3-2-1 16,3 1-3-16,-2-1-2 0,-1-3-1 0,3 7 0 0,-2-7 1 0,-1 7-1 15,3-4 2-15,0 0 2 0,-3 1-1 0,0 3 4 0,1-4 2 0,-1 4 1 16,0-2 2-16,0 2 2 0,4-4 2 0,-4 4 3 0,0 0 3 0,0-3 1 15,0 3 0-15,0 0 1 0,0 0 1 0,0 0 2 0,0 0-1 0,0 0 2 16,0 0 0-16,0 0 1 0,0 0 1 0,0 0 0 0,0 0 1 0,0 0 0 16,0 0 0-16,0 0 1 0,0 0-1 0,0 0 1 0,-1 3-2 0,-2-3 0 15,2 4 0-15,-5-4 1 0,5 2-1 0,-2 2-1 0,-1-1 1 0,0 1-1 16,0 0 0-16,-2 3-1 0,2-4 0 0,-3 5-1 0,3-1 1 0,-3 0 0 16,0-1 1-16,-1 1 0 0,-2 0 1 0,5 4 0 0,-5-4 1 0,-1 3-1 15,3-3-1-15,-2 4 1 0,-1-4 0 0,3 4 2 0,-3-1-1 0,0-3 2 16,1 3-2-16,-1-2 2 0,3-1-1 0,-3 2 2 0,-1-1-1 0,6-1 1 15,-5 0 0-15,1 0 0 0,4-3-1 0,-3 3 0 0,2-5 2 0,0 2 0 16,1 0-1-16,1-1 1 0,-1 1 2 0,1-1-1 0,-1 1 1 0,4-4 1 16,-3 3 0-16,3-3 2 0,2 0-3 0,-4 4 3 0,4-4 0 0,-3 0 0 15,3 0 1-15,0 0 2 0,0 0-3 0,0 0 2 0,0 0-2 0,0 0 0 16,0 0-3-16,0 0-1 0,0 0-1 0,-2-4-2 0,2 4-3 0,0-3 0 16,2-1-1-16,1 1-1 0,-1-4 0 0,2 3-3 0,1-2 2 0,-1-1-2 15,3 3 0-15,-1-7 1 0,3 4 0 0,-2 0 2 0,2-4 1 0,0 2 0 16,-1-2 1-16,3 0 2 0,-1 0-2 0,1 2 1 0,0-2 1 0,0 0-2 0,-3-2 2 15,3 2-2-15,1-3 0 0,-1 3 0 0,-2-2-1 0,-1 2 0 16,3-3 0-16,-4 3 0 0,4 1 0 0,-4-4 0 0,0 3-1 0,1 4 0 0,-2-6 0 16,-1 5-1-16,2 1 1 0,-1 0-1 0,-2-4 0 0,0 9 1 15,0-5 0-15,-1 3 0 0,1-3 1 0,-1 3-1 0,-2 1-1 0,2-1 2 16,0 1-1-16,-3 3 1 0,0 0-1 0,0 0 1 0,1-4-1 0,-1 4 1 0,0 0 0 16,3-4 0-16,-3 4 1 0,0 0-1 0,0 0 1 0,0 0 0 15,0 0 2-15,0 0-1 0,0 0 1 0,0 0-1 0,0 0 1 0,0 0 0 0,0 0 0 16,0 0 0-16,0 0 1 0,0 0 0 0,-3 4-1 0,2 0 1 0,1-4 0 15,-3 3 0-15,0 1-1 0,2 3 0 0,-2-4-1 0,-1 1 1 0,1 3-1 16,2-3 1-16,-5 2-2 0,2 1-1 0,0 0-1 0,1 0-1 0,-1 1 0 16,-3-1-2-16,6-1-2 0,-6 5-1 0,3-4-3 0,-3 4-5 0,3-4-2 15,-3 2-4-15,1 2-2 0,1 0-5 0,-2-4-3 0,0 4-1 0,0-1-3 16,0 0-3-16,1 1-1 0,-3 0 0 0,2-1 0 0,0-3 1 0,-1 7-1 16,1-7 3-16,0 3-1 0,1-3 1 0,1 4 1 0,-1-4 2 0,1 0-1 15,1-1 1-15,0-2-1 0,-1 3 1 0,3-3 2 0,-1-1-2 0,2 1 3 16,-4-1-3-16,5 1 3 0,0-4 0 0,-2 0-1 0,2 0 4 0,0 0 1 15,0 0 0-15,0 0 2 0,0 0 3 0,0 0-1 0,0 0 1 0,0 0 0 16,0 0-1-16,0 0 0 0,0 0-2 0,0 0 1 0,0 0 1 0,0 0-1 16,0 0 3-16,0 0 1 0,0 0 2 0,0 0 1 0,2 0 2 0,3-4 0 15,-4 1 1-15,2-1 3 0,-1 1 0 0,3-1 2 0,-4 0 1 0,4 1 1 16,0-3-2-16,-3 2-1 0,3 1-4 0,-1-1-1 0,-2-3-5 0,3 3-2 16,-1 1-2-16,0-1-5 0,-1 1-1 0,-2-1-2 0,4 0-4 0,-3 2-4 15,2 2-4-15,2-4-3 0,-5 1-6 0,2 3-4 0,-1-4-4 0,-2 4-1 16,5 0-4-16,-4 0-2 0,-1 0-4 0,5 0-4 0,-5 0-4 0,0 0-7 15,5 0-6-15,-5 0-9 0,4 0-12 0,-4 0-16 0,4 0-18 0,-4 0-16 0,0 0-12 16,3 0-13-16,-3 0-9 0,0 0-5 0,0 0-6 0,0 0-5 0,1 4-4 16,-1-4-3-16,0 0-4 0,0 0-1 0,0 0 13 0,-1 3 22 0,-3 1 25 15,1-4 25-15,0 2 22 0,-1 2 19 0,0-4 19 0,0 4 17 0,-6-1 18 16</inkml:trace>
  <inkml:trace contextRef="#ctx0" brushRef="#br0" timeOffset="-22100.23">15221 13107 73 0,'-3'3'140'0,"3"-3"37"0,-4 4 32 0,4-4 26 0,-1 0 20 0,1 0 20 0,0 0 15 16,-6 0 13-16,6 0 12 0,0 0 14 0,0 0 15 0,0 0-64 15,0 0-107-15,0 0-51 0,6 0-20 0,-5-4-7 0,6 4-5 0,-3 0 1 0,6 0 1 16,-2 0 3-16,2-3 3 0,-2 3 4 0,3-4 3 0,3 0-2 0,0 1-3 16,-2-4-5-16,3 3-6 0,3-7-8 0,-1 5-14 0,1-1-15 0,-2 0-18 15,2-4-24-15,3 0-27 0,-2 2-40 0,-1-2-41 0,0 0-94 0,0 0-113 16,2 2-69-16,-2-2-42 0,-1 4-15 0,-1 0 4 0,-1-1 9 0,-1 1 13 16,-5 5 22-16,2-2 25 0,-5 1 34 0,-1-1 38 0,-5 4 49 0,0 0 55 15,0 0 80-15</inkml:trace>
  <inkml:trace contextRef="#ctx0" brushRef="#br0" timeOffset="-21184.02">15392 12981 1 0,'-1'3'61'15,"1"1"38"-15,-6-2 31 0,5 2 28 0,-2 3 26 0,-1-7 26 0,1 4 25 0,-1-1 25 16,2 1 23-16,0 3 20 0,-1-3 21 0,2-4-23 0,1 7-45 16,-3-7-29-16,0 6-20 0,3-6-14 0,0 4-11 0,-1-1-10 0,1-3-9 0,-3 4-10 15,3-4-12-15,0 0-9 0,0 0-7 0,0 0-8 0,3 3-6 0,-3-3-9 16,1 4-7-16,-1-4-9 0,3 0-7 0,0 3-9 0,-2-3-7 0,4 4-7 15,-3-4-4-15,2 0-4 0,2 4-2 0,-1-4-1 0,1 0 2 0,-1 0-1 16,5 0 1-16,-3 0 2 0,1 0-1 0,1-4 1 0,0 4-1 0,2-4-1 16,3 1-2-16,-3-1-1 0,2 1 0 0,0-1-2 0,-2-3-3 0,5 3-4 15,-3 2-5-15,-2-5-4 0,5 3-5 0,-3-3-5 0,-2 3-3 0,3 1-2 16,-3-4-4-16,0 3-3 0,0 0-4 0,0 2-3 0,0-2-6 0,-4 1-13 16,2-1-16-16,-1 4-14 0,2-4-19 0,-4 4-17 0,-1-3-19 0,1 3-24 15,1-4-21-15,-2 1-44 0,-1-1-44 0,0 1-91 0,0 3-111 0,1-4-43 16,-3 4-11-16,2-4 13 0,-4 4 23 0,0-2 28 0,3-5 33 0,-3 7 33 15,0-4 36-15,-3-3 42 0,2 0 42 0,-4 0 52 0,0-4 61 0</inkml:trace>
  <inkml:trace contextRef="#ctx0" brushRef="#br0" timeOffset="-19419.62">13836 13666 1 0,'0'0'104'0,"0"0"65"15,0 0 41-15,0 0 29 0,0 0 23 0,0 0 17 0,0 0 13 0,-4 4 9 16,4-4 9-16,0 0 10 0,0 0 8 0,0 0 9 0,0 0-82 0,0 0-135 15,0 0-66-15,0 0-38 0,3-4-17 0,-2 1-8 0,-1-1 1 0,3 1 0 16,0-1 6-16,-2 0 7 0,2 2 4 0,-1-3 3 0,0 3 4 0,-2-2 1 16,3 1 2-16,-2-1-2 0,2 0 1 0,-1 1-1 0,-2-1-1 0,0 4-2 15,2-3-3-15,-2 3-5 0,0-4-7 0,0 4-8 0,3 0-7 0,-3 0-10 16,1-4-7-16,-1 4-7 0,0 0-4 0,0-3-3 0,0 3-2 0,0 0 0 16,3-4 2-16,-3 4-1 0,0 0 3 0,0 0 4 0,3-2 3 0,-3 2 8 15,0 0 7-15,0 0 10 0,1 0 10 0,-1 0 10 0,0 0 8 0,3 0 8 16,-3 0 4-16,1-4 6 0,-1 4 1 0,3 0 5 0,0-3 0 0,-2 3 5 15,2-4 3-15,-3 4 3 0,2-4 1 0,0 1 2 0,2 3-2 0,-4-4-1 16,5 1-3-16,-3 3-4 0,2-4 1 0,-1 1-1 0,1-1-2 0,-1 4 1 16,1-6-2-16,0 2-3 0,1 1-2 0,0-1-1 0,-1 0-4 0,0 1-1 15,3-4 0-15,-3 3 1 0,3-3 1 0,0 3 0 0,-3-2 2 0,3 3-3 16,2-5 0-16,-3 5 0 0,1-4 0 0,2 0 2 0,-3-1-1 0,1 1 1 16,2 1-1-16,0 3-3 0,0-5-1 0,-3 1-4 0,3 0-3 0,0 0-3 0,0 1-4 15,0 2-2-15,-2-3-2 0,4 0-3 0,-2 0 0 0,-3 3-2 16,6-3-3-16,-6 1 0 0,3 2-3 0,0 1 0 0,0-5 0 0,-1 5-2 0,2-4 1 15,-4 3 0-15,3 1 0 0,0-1 0 0,-3 0-1 0,5 2 1 0,-4-2-1 16,3 1 1-16,-2-1-1 0,-1-3 2 0,1 7 0 0,2-7 1 0,-2 7 0 16,2-4-1-16,-2 1 1 0,2-1 0 0,-5 0 0 0,6 2 1 0,-4-3-1 15,4 3-3-15,-4-2 0 0,4 4-2 0,-4-7-4 0,3 7-3 16,-2-7-6-16,0 3-5 0,5 1-7 0,-8-1-5 0,5 0-6 0,-2 1-5 0,2-1-5 16,-2 2-6-16,2-2-1 0,-2 1-4 0,0-1-1 0,2 0-3 0,-2 1-1 15,-1-1-2-15,3 1 3 0,-2-1 3 0,2 4 2 0,-5-3 7 0,2-1 5 16,3 4 4-16,-3-4 6 0,1 2 3 0,-1 2 6 0,1-4 5 0,-1 1 2 15,-3-1 4-15,3 4 6 0,0-4 5 0,0 1 2 0,-3 3 4 0,3-4 3 16,-3 4 1-16,3-3 2 0,-3 3 3 0,0-4-1 0,3 1 1 0,-3 3 0 16,2-4 2-16,0 0 1 0,-4 2 0 0,5 2 1 0,-3-4 1 0,3 1-1 15,-3-1 0-15,1 4 1 0,1-4-2 0,1 1 0 0,-3-1-2 0,3 1 1 16,-3-4-2-16,3 3-1 0,0 0 1 0,0 2-3 0,-3-5-1 0,3 3 1 16,2 1 0-16,-3-1-1 0,1-3 0 0,0 3 0 0,-1 1 0 0,1-1 1 15,2-3 1-15,-3 3 0 0,3 2 1 0,-2-2 1 0,0-3 2 0,2 3 2 16,-3 1 2-16,3-4 4 0,0 3 1 0,-2-3 3 0,2 1 0 0,2 2 2 15,-3 1-1-15,2-5 1 0,-4 5 2 0,5-4-2 0,-2 3 1 0,0-3 0 16,0 1-1-16,-1-1-2 0,3 3 0 0,-1-3-2 0,-2 0-3 0,2 0-2 16,1 3 0-16,-3-2-1 0,2 1-1 0,-2-1-1 0,3-1 0 0,-1 0 0 15,1 3-3-15,-6-3 1 0,8 3-3 0,-5-3 1 0,0 1-3 0,-1 3 1 16,3-5-1-16,-2 1 1 0,2 4 1 0,-5-4 2 0,8 3 1 0,-8-2 1 16,2-1 2-16,3 3 2 0,-2 0 2 0,2-3 3 0,-5 4 4 0,5-4 2 15,-2 3 3-15,-1-2 3 0,3-1 1 0,-2 3 4 0,-1-3 2 0,1 0 1 16,-1 3 1-16,3-3 0 0,-2 1 0 0,2-1-1 0,-2 3 2 0,0-3-1 15,-1 0-2-15,4 0-2 0,-4-4-3 0,3 5-3 0,-2-1-1 0,1-1-5 16,0 1-2-16,-1 0-2 0,2 0-4 0,-2 1-1 0,2-1-1 0,-2-1-4 16,1 1-2-16,-2 0-1 0,2 4-4 0,-1-5-1 0,-1 2 0 0,0 3-2 0,2-5 1 15,-3 5-1-15,1-1 0 0,0 1-1 0,0-4-1 0,-3 3 0 16,3 0-1-16,-1 2 1 0,-1-3 2 0,-1 3-3 0,0 2 1 0,3-4-1 0,-2 4 2 16,-3-3-1-16,2-1-2 0,1 4 0 0,-3 0-2 0,0-4-3 15,0 1-6-15,-2 3-9 0,5 0-11 0,-5 0-15 0,2 0-16 0,-2 0-18 0,0 0-24 16,0 0-42-16,4 0-52 0,-4 0-61 0,3 0-65 0,-3 0-34 0,0 0-25 15,0 0 1-15,0 0 12 0,0 0 17 0,0 0 25 0,0 0 28 0,0 0 29 16,0 0 36-16,0 0 35 0,0 0 49 0,0 0 54 0</inkml:trace>
  <inkml:trace contextRef="#ctx0" brushRef="#br0" timeOffset="-18254.18">15873 12179 17 0,'0'0'29'15,"0"-4"9"-15,0 4 8 0,0 0 10 0,0-3 10 0,0 3 9 0,0 0 7 16,1-4 5-16,-1 4 0 0,0 0 1 0,0 0 2 0,0 0 3 0,3-4 7 0,-3 4 10 16,0 0 8-16,1-3 10 0,-1 3 8 0,0 0 7 0,0 0 8 0,0 0 5 15,0 0 3-15,0 0 3 0,0 0 0 0,0 0 0 0,0 0-2 0,0 0-4 16,3 0-7-16,-3 0-7 0,0 0-12 0,0 0-12 0,0 0-11 0,0 0-12 16,0 0-9-16,0 0-9 0,0 0-7 0,-3-4-5 0,3 4-5 0,0 0-5 15,-4 0-2-15,4 0-2 0,-4 0-3 0,1 0-3 0,-1 0-1 0,4 0-4 16,-4 4-4-16,0-4-5 0,-2 3-4 0,5-3-5 0,-3 4-5 0,-2 0-6 15,2-4-5-15,3 3-5 0,-5 1-5 0,2 3-6 0,0-3-8 0,0-1-5 16,-2 1-15-16,2 3-11 0,3-5-20 0,-5 2-23 0,2 0-44 0,3-1-53 16,-2 1-60-16,0-1-57 0,3-3-30 0,0 0-21 0,0 0 0 0,0 4 9 15,0-4 16-15,6 4 19 0,-6-4 24 0,0 0 28 0,4 0 34 0,3-4 36 0,-6 0 50 16,3 1 53-16</inkml:trace>
  <inkml:trace contextRef="#ctx0" brushRef="#br0" timeOffset="-14416.59">15910 12155 1 0,'0'-7'29'0,"0"7"14"0,-3-4 12 0,3 0 6 0,0 4 7 0,0-3 4 16,0-1 5-16,0 4 5 0,0-7 6 0,0 4-6 0,0-1-9 0,3 0-11 0,-3 2-12 16,3-2 1-16,-3 1 1 0,1-1 4 0,2-3 2 0,-2 7 5 0,5-7 6 15,-6 3 7-15,1 1 7 0,3-1 7 0,-4-2 7 0,3 1 7 0,1 3 7 16,-1-2 7-16,0-3 4 0,-2 0 5 0,3 3 5 0,-1 1 0 0,0-5 2 16,1 1 0-16,-3 5 2 0,5-5 0 0,-5-1-1 0,5 1-2 0,-5 0 0 0,3 3-3 15,2-3-4-15,-6 5-5 0,1-5-4 0,2 3-3 0,-2-3-1 16,-1 3-2-16,3 1-3 0,-3 3-1 0,0 0 0 0,0 0-3 0,0 0-2 0,0 0-8 15,0 0-8-15,0 0-5 0,0 0-9 0,-4 0-8 0,1 3-6 16,-1 1-8-16,0-1-7 0,0 5-6 0,-2-1-4 0,-1-1-4 0,2 5-5 16,-5-1-3-16,3 5-1 0,-4-2-1 0,3 5 0 0,-3 0 0 0,0-1 0 0,-3 4 0 15,0 0 0-15,-1 0-3 0,-3 3 0 0,3 0-3 0,-3 1-3 16,-2 3-1-16,3 1-3 0,-4-2-2 0,-1 1-1 0,0 4-1 0,0-4-1 0,0 3-1 16,-1-2 2-16,1-2-1 0,0 4 0 0,0-2 0 0,-3-1-1 0,5-3-1 15,0-1-3-15,0 0-5 0,0 1-7 0,2-5-12 0,3-2-17 0,1 3-24 16,-1-3-28-16,1-4-57 0,3 3-69 0,-1-3-89 0,1-3-100 0,1 2-41 15,-1-2-13-15,4 0 5 0,-1 0 13 0,-2-2 20 0,5-1 25 0,-1-1 31 16,-1-4 35-16,3-3 43 0,4 0 47 0,-4 0 63 0,0-3 70 0</inkml:trace>
  <inkml:trace contextRef="#ctx0" brushRef="#br0" timeOffset="-13637.42">16033 12339 22 0,'0'0'66'0,"0"0"22"0,1-3 15 0,-1 3 15 0,0 0 16 16,0-6 19-16,0 2 21 0,0 4 21 0,0 0 23 0,0 0 27 0,0 0-8 15,0 0-26-15,0 0-18 0,0 0-15 0,0 0-6 0,0 0-3 0,0 0 1 16,0 0 7-16,0 0-3 0,0 0-2 0,0 0-6 0,-1 0-9 0,1 0-8 16,0 0-10-16,0 0-10 0,-7 0-6 0,4 4-6 0,-1-4-1 0,1 0-2 15,-1 2-4-15,3 2-2 0,-5-1-3 0,2 1-4 0,-3 0-8 0,0 3-6 16,2 0-6-16,-2 0-5 0,-3-1-6 0,-1 5-4 0,3 0-5 0,-6-4-7 16,3 6-2-16,-3-2-5 0,-1 3-4 0,0 1-4 0,-3 2-4 0,-3-3-3 15,3 4-2-15,-4-1-1 0,0 1-1 0,0-2-4 0,3 6-2 0,-6-4-2 16,0 2-3-16,1 2-8 0,0-5-13 0,-3 4-12 0,0 3-14 0,1-2-10 0,-3 2-8 15,2-4-10-15,-2 5-7 0,3-1-12 0,-1-2-15 0,0-2-22 16,3 2-24-16,1-2-56 0,1-5-69 0,0 3-82 0,4-4-85 0,0-4-27 0,0 4-2 16,3-3 12-16,1-2 17 0,-1 2 19 0,4-7 24 0,-3 6 30 0,3-2 31 15,3-1 41-15,-2-5 43 0,2 2 63 0,0-4 71 0</inkml:trace>
  <inkml:trace contextRef="#ctx0" brushRef="#br0" timeOffset="-12948.04">15983 12578 16 0,'0'-4'47'0,"-1"1"13"16,-2-1 8-16,0 1 7 0,2 3 5 0,1 0 8 0,-3-4 6 0,3 4 8 16,0 0 7-16,-1 0-5 0,1 0-12 0,0 0-15 0,0 0-16 0,0 0 1 15,0 0 4-15,0 0 11 0,0 0 15 0,0 0 13 0,0 0 13 0,0 0 10 16,1-4 11-16,-1 4 10 0,0 0 8 0,0 0 5 0,0 0 4 0,0 0 0 16,0 0 1-16,3-3 1 0,-3 3-1 0,0 0 0 0,0 0-1 0,0 0 0 15,0 0 0-15,0 0-3 0,0 0-4 0,0 0-5 0,0 0-4 0,0 0-3 16,-3 3-3-16,2 1-3 0,-5-4-5 0,5 4-7 0,-5-1-9 0,1 1-10 15,-5 3-10-15,3 0-12 0,0-3-9 0,-4 3-8 0,3 3-9 0,-3-3-3 16,0 3-7-16,0 1-4 0,-3-1-6 0,0 1-4 0,2 3-4 0,-2-3-5 16,-1 2-2-16,0-2-8 0,-2 3-4 0,2-1-7 0,-3-2-7 0,0 4-4 15,0-6-7-15,3 6-6 0,-3-5-6 0,0 1-6 0,1 2-7 0,1-2-7 16,1 0-8-16,-1-4-9 0,1 4-14 0,1-5-12 0,-1 1-18 0,6 0-20 16,-4-3-18-16,4 3-26 0,-3-3-24 0,4-1-55 0,1-3-65 0,0 4-63 0,1-4-58 15,1 2-17-15,5-2 2 0,-4 0 17 0,4 0 22 0,0 0 31 0,0 0 32 16,0 0 34-16,0 0 39 0,0 0 41 0,0 0 44 0,0-2 59 0</inkml:trace>
  <inkml:trace contextRef="#ctx0" brushRef="#br0" timeOffset="-12663.97">16201 12648 38 0,'4'7'191'0,"-4"-4"79"0,0 4 54 0,-4 1 41 0,0-1 28 0,-3-1 22 16,0-3 19-16,0 5 17 0,2-5 17 0,-5 4 14 0,2 4 17 16,-2-5 14-16,2 1-130 0,-2 4-204 0,-1 0-101 0,-1-4-43 0,1 4-19 0,-3-5-6 15,-1 5-1-15,-2-1 3 0,-1 5 5 0,-1-5 1 0,-3 4 7 0,0 0 3 16,-6 0 6-16,-1 3 3 0,0 0 1 0,-4 1 2 0,0 4-4 0,-3-5-2 16,1 4-7-16,-5 3-1 0,2-2-7 0,-2-2-5 0,3 5-9 0,-3-4-13 15,-1 0-15-15,1 0-16 0,0 0-15 0,6 0-18 0,-5 0-17 0,3-8-17 16,3 2-19-16,3-1-19 0,-2-1-26 0,3-2-29 0,4-4-66 0,2 0-82 15,2-3-54-15,3 3-39 0,6-7-6 0,-2 4 10 0,4-4 19 0,5 0 25 16,-1 0 28-16,6 0 29 0,0 0 36 0,0-7 34 0,0 3 44 0,6-3 46 16,-5 0 67-16</inkml:trace>
  <inkml:trace contextRef="#ctx0" brushRef="#br0" timeOffset="-11696.72">16051 12798 73 0,'-3'4'141'16,"3"-4"39"-16,-3 4 28 0,-1-4 22 0,4 0 17 0,-4 0 17 0,0 0 14 16,1-4 19-16,-1 4 15 0,4 0 17 0,-4 0 16 0,-2 0-58 0,2 4-105 15,-3-4-52-15,3 0-24 0,-3 3-9 0,3 1 0 0,-4-4 4 0,-2 2 8 16,3 2 5-16,-4 0 2 0,0-1 2 0,-3 1-2 0,2 3-1 0,-3-4-3 15,-2 5-3-15,-2-1-5 0,-2 3-6 0,-1-3-6 0,3 3-7 0,-6 1-5 16,0-1-8-16,-1 1-7 0,-1 3-4 0,-2-3-6 0,2-2-2 0,-1 6-4 16,1-5-4-16,-2 1-4 0,2-1-5 0,1 1-6 0,-1-4-6 0,0 4-6 15,1-2-5-15,0-1-6 0,1-1-10 0,-1 3-13 0,-2-2-11 0,5-1-15 16,-2-1-10-16,3 1-12 0,-6 4-9 0,6-4-10 0,0 0-13 0,3-1-11 16,-2 1-17-16,3 1-17 0,0-5-35 0,3 1-44 0,1-1-79 0,3-3-96 0,0 4-33 15,3-4-4-15,1 0 7 0,3 0 17 0,-2-4 20 0,2 1 25 0,3 3 26 16,1 0 32-16,0-7 34 0,0-3 38 0,1-1 50 0,2 0 60 0</inkml:trace>
  <inkml:trace contextRef="#ctx0" brushRef="#br0" timeOffset="-10875.53">15954 12133 24 0,'0'-3'65'0,"0"3"18"0,0 0 14 0,-1-4 14 0,-2 1 14 16,0 3 17-16,3 0 19 0,-4-4 20 0,3 4 22 0,1 0 6 0,-6 0 2 15,6 0-17-15,-1-4-23 0,1 4-10 0,-6 0 1 0,6 0 3 0,-4 0 5 16,4 0 1-16,0 0-3 0,-1 0-8 0,1 0-11 0,0 0-12 0,-6 0-17 16,6 0-11-16,0 0-14 0,-4 0-14 0,4 0-16 0,-1 0-10 0,-2 4-11 15,0-4-9-15,-1 4-5 0,3-1-6 0,-2 1-3 0,0-1-1 0,2 4-4 16,-5-3 1-16,2 3-1 0,3-1 1 0,-6 1-1 0,3 1-1 0,-2 2 0 15,-1-2-4-15,2 1 0 0,-5 2-2 0,3 0-4 0,2 0 0 0,-5-2-2 16,2 6 1-16,-2-5-2 0,-1 5-1 0,3-2 0 0,-3 5-1 0,0-4-1 16,-3 3 0-16,0-3-1 0,2 3-2 0,-2 5 0 0,-1-4 0 0,1-1 2 15,-1 4 3-15,1-4 3 0,-1 1 5 0,-1 2 4 0,3-2 3 0,-1 0 5 16,1-5 0-16,0 2 4 0,2 3 3 0,0-5 0 0,-3 1 2 0,3 1 0 16,2-2 0-16,-2-2-2 0,3-1 1 0,-2 5-6 0,2-6-2 0,-2 2-2 15,2 0 0-15,-1-4 0 0,0 3 0 0,2 1 5 0,0-4 2 0,1 0 2 16,-3 4 3-16,2-4 4 0,0-1 2 0,3-2 2 0,-3 3 0 0,3 0 2 0,0-4-3 15,0 1-1-15,-1 0-3 0,0-1-3 0,4 1-5 0,-2-2-1 16,0 2-6-16,2-4-3 0,-2 4-3 0,3-4-4 0,-1 3-2 0,-2-3-1 0,0 4-3 16,3-4-1-16,-4 3-1 0,4-3 0 0,-1 4-2 0,-2-4 0 0,0 3-1 15,2 1 2-15,-2-4-3 0,0 4 2 0,-1-1-1 0,3 1-1 0,-5-4 2 16,5 2-1-16,-3 2 1 0,-2 0 1 0,2-1 0 0,3 1 2 0,-5-1 2 16,2 4-1-16,-3-3 2 0,3 3 2 0,-3-3 0 0,3-2 1 0,-3 2 1 15,0 3 0-15,0-3 0 0,3-1 1 0,-3 4-1 0,2-3-1 0,-1 3 0 16,-1-3 0-16,2-2-1 0,-1 3-2 0,1-3-1 0,-1 2 0 0,2-4-4 15,0 4-4-15,0-4-4 0,-2 0-8 0,5 3-9 0,-2-3-14 0,3 0-15 16,0 0-16-16,-4 0-17 0,4 0-18 0,-3 4-27 0,3-4-26 0,0 0-49 16,0 0-56-16,0 0-60 0,0 0-65 0,0 0-22 0,0 0-7 0,0 0 12 15,3-7 22-15,0 7 26 0,1-4 27 0,0-2 33 0,0 1 33 0,2 3 36 16,-2-5 41-16,3-1 53 0,-6-2 55 0</inkml:trace>
  <inkml:trace contextRef="#ctx0" brushRef="#br0" timeOffset="-10056.35">15486 12802 5 0,'-3'7'118'0,"-3"-1"67"0,1 2 44 0,-2-1 33 0,1 0 25 16,0 0 19-16,-1-3 15 0,0-1 14 0,0 1 14 0,0 2 12 0,1 1 9 16,0-3 13-16,-1 3-89 0,0 0-142 0,3 0-67 0,0-1-31 0,-2 1-10 15,2-3 1-15,3 3 3 0,-5-3 8 0,2-1 4 0,2 1 8 0,-3 3 5 16,4-3 4-16,-5-2 4 0,2 3 3 0,3-3 2 0,-5 2-1 0,5 0-2 16,-2-1-7-16,-1 1-7 0,1-1-11 0,-1 4-5 0,1-3-8 0,-1 0-3 15,3 3-5-15,-5-1-2 0,2 1-2 0,3-3-1 0,-5 3-3 0,2 0 0 16,3 0 2-16,-5-1-3 0,2 2 1 0,0-1-1 0,0 0 2 0,-2 0 2 15,5 0 3-15,-3-3-1 0,-2 2 0 0,2-3 0 0,1 1-3 0,-1 0 1 16,3 3-3-16,-5-4-2 0,2 1-2 0,3-4-4 0,-5 4 0 0,5-1-5 16,-3 1-1-16,-2-4-2 0,2 2-5 0,1 3 0 0,-1-5-1 0,0 6-1 15,0-6 1-15,0 4-1 0,-3-1-1 0,3 1 1 0,-3-1-1 0,0 1-2 16,0-1 2-16,0 1-1 0,0 0 1 0,0 3 0 0,2-5-2 0,-2 2 2 16,0 3 0-16,0-3-1 0,0-1-2 0,3 1 1 0,-3 3-1 0,0-3 0 15,2-1 1-15,-2 3 1 0,1-2-2 0,1 0 0 0,-5-1 1 0,6 1-1 16,-3-1 1-16,0 1-1 0,3-1 3 0,-3 1 0 0,3 0 0 0,-3-1 1 15,3-3 0-15,-3 0-1 0,6 4 0 0,-5-4-2 0,2 0-1 0,4 0-4 16,-4 0-4-16,4 0-5 0,-3 0-6 0,3 0-7 0,0 0-9 0,-4 0-7 16,4 0-5-16,-2-4-7 0,2 4-4 0,0-7-5 0,0 3-3 0,2 1-2 15,1-1-2-15,-2 1-1 0,2-4 0 0,1-1-1 0,0 6 4 0,2-5 4 16,-1-1 3-16,1 1 0 0,-1 0 2 0,2 0 1 0,0 1 0 0,0-1 0 16,0 3 0-16,0-3 1 0,-2 3 2 0,2 1 1 0,0-1 3 0,3 1 2 15,-5-1 3-15,1 4 3 0,-1-4 5 0,-2 4 3 0,4 0 5 0,-3 0 4 16,-4 0 6-16,4 0 6 0,-1 4 7 0,-3-4 6 0,4 0 8 0,-1 0 6 0,-3 0 8 15,1 4 7-15,-1-4 5 0,0 3 7 0,0-3 5 0,0 4 7 16,-1-1 2-16,-2 1 2 0,3 3 5 0,-1-3-1 0,-5-1 0 0,2 1-1 0,0 2-1 16,-3-2-3-16,0-1-1 0,0 4-3 0,2-3-2 0,-8 3-4 15,2-3-5-15,0 3-2 0,-1-1-5 0,-2 1-2 0,-1 0-4 0,-1 0-2 0,0 1-2 16,-2-1 0-16,-1-1-3 0,-2 5-1 0,4-4 0 0,-5 0-3 0,2 4 0 16,-2-2 0-16,-1-1-2 0,1 2 2 0,0 1-1 0,0 0 1 0,0-5-1 15,-3 5 2-15,3-1-2 0,0-2 0 0,0 1-2 0,0 2-2 0,0-4-1 16,-2 4-2-16,5-4-2 0,-2-3-1 0,-1 2-1 0,4 1 0 0,-1-3 0 15,-2 3-1-15,3-4 1 0,2 1-1 0,-2-4 0 0,-3 4-1 0,3-1-1 16,3-3 1-16,-3 0 0 0,0 0-2 0,3 0-1 0,0 0 2 0,-2 0-3 16,5-3 0-16,-5 3-2 0,2 0 1 0,2 0 0 0,-3 0-3 0,3 0 2 15,-3 0-2-15,5 3 2 0,-2-3-2 0,0 0 2 0,2 4-1 0,0-4 1 16,0 2 0-16,1-2 0 0,2 5 0 0,-3-5 0 0,2 2-2 0,0 2-1 16,0-4-8-16,2 4-8 0,1-4-10 0,-3 7-11 0,2-7-13 0,0 3-15 15,1 1-24-15,-1-4-22 0,1 3-35 0,-1 1-37 0,0 0-97 0,3-4-124 16,-3 7-53-16,5-5-22 0,-3 6 3 0,1-5 15 0,0 4 23 0,-1-3 27 0,0 3 30 15,1-3 34-15,2-4 39 0,-5 3 43 0,7-3 50 0,-6-3 57 0</inkml:trace>
  <inkml:trace contextRef="#ctx0" brushRef="#br0" timeOffset="-9282.17">14152 13373 65 0,'-2'-8'126'0,"0"5"31"16,0-4 22-16,-1 3 18 0,1-3 16 0,-3-3 18 0,4 3 20 0,-4 0 19 15,0-4 20-15,3 4 17 0,-2 1 20 0,2-5-59 0,-3 4-100 0,3-4-41 16,0 4-12-16,0 0 0 0,-3 1 6 0,5-5 8 0,-4 4 8 0,2 0 1 15,-1 0-4-15,1-1-2 0,0 6-3 0,-1-5-3 0,1 3 0 0,2-3-7 16,-4 3-2-16,4 4-7 0,-2-3-12 0,2 3-8 0,-3 0-12 0,3 0-9 16,-4 0-11-16,0 0-8 0,1 7-7 0,1-4-5 0,-2 1-5 0,1 3-2 15,-1 3-4-15,0 1-1 0,-1-1 2 0,1 5 4 0,1 2 1 0,-1 4 4 16,2-4 5-16,0 8 4 0,2-4 5 0,-3 4 2 0,1 2 1 0,2 1 1 0,2 1-2 16,1-2-1-16,-1 2-2 0,2 2-2 0,-2-3-6 0,3-1-4 15,-1 2-5-15,1-1-5 0,1-3-4 0,1-1-7 0,-2-3-4 0,3 0-4 0,1-3-3 16,-2-5-2-16,4 1-4 0,-2 1-3 0,2-8-2 0,0 0-2 15,3-5-3-15,-3 2-1 0,2-4-6 0,3 0-3 0,-4-6-5 0,2 1-3 0,1-1-7 16,2-5-6-16,-5-3-5 0,5 1-7 0,-5-5-6 0,2 0-4 0,0 1-5 16,-2-8-3-16,-1 4-3 0,0-4 1 0,-1-2 1 0,-2 3 4 0,-1-5 5 15,0 1 4-15,-3 1 5 0,-1-2 6 0,-2 2 8 0,-2-6 7 0,-2 6 9 16,2 3 6-16,-9-5 8 0,3 5 5 0,-4 0 4 0,0 6 4 0,-3-4 3 16,2 6 0-16,-5-2 0 0,1 3 0 0,-5 6 1 0,3-2-2 15,-4 0-1-15,3 4 0 0,-4 1-3 0,1 2-1 0,-1 1-4 0,4 3-3 0,-1 0-3 16,0 3-8-16,0 1-10 0,2-2-12 0,0 6-18 0,3-1-25 0,-1 0-24 15,3 4-75-15,-1-2-96 0,3 2-72 0,0 0-60 0,3 3-20 0,-2-1-3 16,2-2 11-16,1 4 14 0,0-6 23 0,0 6 25 0,1-8 33 0,1 3 35 0,-2 1 42 16,2-5 47-16,-1 2 73 0</inkml:trace>
  <inkml:trace contextRef="#ctx0" brushRef="#br0" timeOffset="-8632.23">13923 13229 19 0,'7'7'154'15,"-3"0"74"-15,-1-3 51 0,-1 2 37 0,-2-3 28 0,2 1 21 0,-2 0 23 0,-2 3 18 16,2-4 24-16,0-3 20 0,0 0 23 0,-2 4 18 0,2-4-104 0,0 0-172 16,-3 0-88-16,2-7-44 0,-2 3-19 0,1-3-8 0,-3 0-1 0,3 1 1 15,0-5 2-15,-2-3 1 0,-1 3-5 0,0-6-7 0,1 3-1 0,2-3-2 16,-3-5-1-16,-1 2-1 0,1-2 1 0,-2-3 1 0,3 5-1 0,-3-4-1 16,1-1-2-16,0 1-2 0,-4-1-5 0,3 4-2 0,2-4-4 0,-6 5-3 15,1-2-5-15,-1 2-3 0,3-2-6 0,-3 5-3 0,-2-1-4 0,2 4-7 16,-1-3-5-16,1-1-5 0,0 4-7 0,0 4-9 0,1-4-7 0,2 3-8 15,-2-2-5-15,2 2-12 0,-2 4-8 0,6-4-12 0,-3 4-15 0,0 1-17 16,3-1-19-16,3 3-19 0,-5 0-29 0,2 1-31 0,0-1-70 0,1 4-86 16,3 0-47-16,-4-3-30 0,0 3-1 0,4 0 10 0,-7 0 21 0,0 0 24 15,3 3 31-15,-3-3 33 0,3 4 36 0,-3-4 38 0,-1 3 45 0,-2 1 51 0,-1 0 70 16</inkml:trace>
  <inkml:trace contextRef="#ctx0" brushRef="#br0" timeOffset="-7310.93">13051 12490 22 0,'-6'-3'161'0,"1"3"73"0,-1-4 52 0,-1 4 37 0,2-3 30 0,-1 3 24 15,1 0 17-15,-5 0 17 0,3 3 15 0,3-3 12 0,1 4 14 0,2-1 11 0,1 1-108 16,0 0-179-16,0 3-86 0,1-5-40 0,2 5-18 0,1 1-10 15,2-1-1-15,-5 4 4 0,3-4-1 0,3 2 5 0,-3 2 4 0,2 4 3 0,-1-6 3 16,1 2 1-16,1 3-2 0,-6-3-2 0,6 2-4 0,-3-2-5 0,-1 3 1 16,-2-3-5-16,2-1-1 0,1 1 0 0,-4-4-3 0,3 4 3 0,-3-4-3 15,0-1 1-15,0 1 0 0,0-3 3 0,-3 3 0 0,3-4 2 0,-1 1 0 16,1-4-2-16,-3 0-3 0,3 0-1 0,-4 0-3 0,0-4-4 16,-2 1-4-16,1-1-4 0,-1-3-8 0,-1 0-3 0,2-3-6 0,-2-1-6 0,0-3-5 15,-1 1-6-15,1-5-4 0,-3-4-2 0,2 5-2 0,-2-8-1 0,2 5 0 16,-2-5-1-16,5-3 4 0,-5 4 1 0,6-4 2 0,-3 0 4 0,3 4 2 15,0-5 3-15,1 5 2 0,0-1 3 0,3 1 2 0,0 3 6 0,0 0 0 16,3 0 4-16,0 4 2 0,-2 2 2 0,3 1 0 0,3 1 1 0,-1-2 0 16,-1 5 1-16,1-1-2 0,-1 5 2 0,5-1-1 0,-3 3-2 0,1-3 2 15,-1 7-2-15,1-4 1 0,-1 4 0 0,3 0 1 0,-3 4 2 0,1-1 1 16,-1 1 3-16,0 3 2 0,0-3 2 0,-3 5 1 0,3-1 4 0,-6 2 1 16,3 1 0-16,-1 0 4 0,1-1-2 0,-4 4 3 0,3-1-1 0,-3 2 1 15,0-1-3-15,-3 0 3 0,3 3-3 0,-4-3-1 0,4 1-2 0,-4 2-7 16,0 1-4-16,-2-5-7 0,2 1-5 0,3 1-10 0,-6-6-7 0,1 2-11 15,2 0-10-15,0-1-12 0,1-2-14 0,-1-5-16 0,3 1-17 0,1-2-15 16,-3 2-13-16,3-4-4 0,0 0 2 0,0 0 1 0,3 4 7 0,-2-4 7 16,3 3 6-16,2-3 10 0,-1 0 10 0,2 4 12 0,0-4 11 0,3 3 16 15,-2-3 17-15,1 4 16 0,0-4 16 0,-1 0 12 0,3 3 6 0,1-3 7 16,-1 0 2-16,-2 0 8 0,2-3 7 0,0 3 7 0,-2-4 9 0,2 1 5 16,-2-1 7-16,2 1 5 0,0-5 7 0,-2 2 1 0,0-1 3 0,0-7 0 15,0 3 1-15,0-2-1 0,0 2-1 0,-3-3-5 0,1-3-5 0,-1-1-8 16,1 3-8-16,-2-1-6 0,-1-2-5 0,-2-3-5 0,3 3-7 0,-5 4-2 15,2-3-3-15,-2-1-5 0,0 0-2 0,-2 5-1 0,-1-1 0 0,-1-1 1 16,0 2 1-16,-1 2 1 0,1 1 1 0,-1 0 1 0,-1 3 0 0,-1-4 1 0,3 4 2 16,-3 3 2-16,0-3 0 0,0 3 3 0,3 2 0 0,-3-3 0 15,3 5 0-15,-3-2-1 0,3 2-1 0,-3 0-2 0,3 0-3 0,1 2-3 0,-1-2 0 16,2 5-4-16,0-3-3 0,-1 2-3 0,1 0-3 0,2-1-4 16,0 4-3-16,2 0-2 0,-2 1-1 0,3-1 0 0,-1-1 0 0,2 5-1 0,1-4 1 15,-1 4-1-15,3-2-2 0,0 2-5 0,-1 0-3 0,3 3-11 0,-2-8-10 16,4 5-12-16,-2 0-16 0,0 0-14 0,2-2-19 0,0 2-13 0,0 0-15 15,2-4-16-15,1 0-18 0,-3 4-17 0,0-5-19 0,0 1-15 0,2-3-15 16,-1-1-7-16,-1 1 0 0,0-1 6 0,-3-3 9 0,3 0 14 0,-1 0 18 16,-4 0 20-16,0-3 20 0,1-1 29 0,-3 1 38 0,2-4 38 0,-2 3 42 15,-3-2 36-15,2-1 33 0,0-4 27 0,-3 4 26 0,0 0 19 0,0-3 20 16,0-1 11-16,-3 4 14 0,0-4 6 0,3 0 5 0,-4 2-4 0,4 2-11 16,-1-4-17-16,-5 4-17 0,5-4-13 0,-2 5-11 0,1-1-6 0,-3-1-7 15,5 1-8-15,-4 0-5 0,2 4-8 0,2-5-8 0,-2 6-8 0,-1-2-3 0,2 1-9 16,1-1-10-16,0-3-5 0,0 7-8 0,0 0-7 0,-3-7-6 15,3 7-7-15,0-4-4 0,0 4-3 0,3-3-6 0,-3-1-3 0,1 4-2 0,2-4-4 16,-1 2-1-16,0 2-2 0,2 0-2 0,1-5-2 0,-3 5 0 16,2 0 0-16,3 0-1 0,-3 0 2 0,2 0 0 0,-2 0 1 0,0 0 1 0,3 0-1 15,-3 5 1-15,0-5-1 0,3 0-1 0,-3 2 0 0,3-2-3 0,-3 4-2 16,3-4 0-16,-1 0-7 0,-2 4-2 0,3-4-6 0,-6 0-4 0,3 3-9 16,2-3-5-16,-2 4-7 0,0-4-5 0,-4 0-7 0,4 0-6 0,-4 0-5 15,6 0-4-15,-2 0-1 0,-3-4-3 0,-1 4 2 0,6-3 3 0,-6 3 4 16,1-4 6-16,-1 0 7 0,0 4 8 0,0-2 9 0,0-5 7 0,-1 3 9 15,1 1 7-15,-3-1 12 0,0 0 9 0,3 1 11 0,-1-1 12 0,1 4 8 16,-3-3 9-16,3 3 3 0,0 0 4 0,0 0 4 0,0 0 2 0,0 0 6 16,0 0 7-16,0 0 4 0,3 3 5 0,-2 4 4 0,5-3 1 0,-2 3-1 15,0 4-4-15,0-5-4 0,3 5-5 0,-3 3-1 0,3-1 2 0,0 2-4 16,0-1-1-16,0 3-6 0,0 1-5 0,-2 0-7 0,2-1-5 0,0 1-5 16,0 2-5-16,-3-2-4 0,6 0-3 0,-6 2-1 0,3-2-3 0,-3-1 0 15,0 1-1-15,0 2-3 0,2-5 0 0,-5 3-1 0,3-5 0 0,2 1 0 16,-5-3 0-16,2 0-3 0,-2-1 2 0,2-3 0 0,0 0-3 0,-2-4 2 15,-1 1 3-15,0 0 3 0,0-4 4 0,0 0 0 0,0 0 3 0,0 0-4 16,0 0 0-16,0-4-4 0,-1-3-1 0,-2-4-3 0,0 0-3 0,2 2-2 16,-3-9-1-16,-2 3-7 0,2-5-7 0,0-2-5 0,0 2-11 0,-2-5-5 15,1 1-4-15,-2-4-3 0,3 0 1 0,-3 0 0 0,3-1 2 0,-2 2 2 16,2 3 4-16,1-1 1 0,-1-3 6 0,4 6 3 0,0 2 4 0,-1-2 5 16,1 2 3-16,1 6 4 0,-1-3 4 0,3 6 0 0,-2 0 2 0,-1 1-1 15,3 2 0-15,1 6 0 0,-1-5 0 0,1 3-1 0,-1 4 0 0,1 0 2 0,0 0-1 16,0 4 1-16,3-4 2 0,-3 3 1 0,3 1 2 0,0 2 2 0,-3 1 2 15,3-3 1-15,0 3 1 0,0 4 0 0,-3-4 0 0,3-1 2 0,-3 5 1 16,3-4-3-16,-3 4 2 0,0-4-2 0,2 2 1 0,-5 2 0 0,2 0-1 16,0-4 1-16,-2 4-1 0,-1-1 0 0,0 0 0 0,0 1 0 0,0 0 1 15,-1-1-1-15,1 0-1 0,-6 1-2 0,2 0 1 0,1-2-1 0,-1-1-3 16,0 6-4-16,-3-7-2 0,3 4-7 0,-3-5-5 0,0 1-12 0,0 0-7 16,2 1-14-16,-5-5-11 0,3 1-19 0,0 3-15 0,-1-7-23 0,1 0-22 15,0 0-39-15,2 0-50 0,-2-5-84 0,1 3-99 0,2-2-37 0,3-3-7 16,-5 0 9-16,6 0 18 0,-4 3 24 0,4-7 26 0,0 2 31 0,0-2 35 0,0 4 35 15,0-4 40-15,0 1 53 0,0-1 60 0</inkml:trace>
  <inkml:trace contextRef="#ctx0" brushRef="#br0" timeOffset="-6527.09">13785 11521 25 0,'-4'7'165'0,"-3"0"75"0,3-3 50 16,-3 3 34-16,3-1 27 0,0-2 22 0,-3 3 19 0,3 0 19 0,0 4 18 16,-2 2 19-16,5-2 20 0,1 3 22 0,-3-1-109 0,6 2-178 0,-3 3-83 15,1 2-39-15,2-2-10 0,0 0 0 0,1 2 2 0,0-2 4 0,-1 3 4 16,1 0 1-16,3 0 1 0,-6-3-4 0,6 6-5 0,0-3-6 0,-3-4-8 15,6 4-6-15,-5-4-8 0,2 5-9 0,0-4-7 0,0-5-10 0,1 5-4 16,-1-5-5-16,0-2-5 0,2 0-3 0,-3 3-4 0,1-8-4 0,0 1-3 16,0-3-4-16,0 0-4 0,-1 3-2 0,0-7-3 0,-1 0-1 0,1 0 1 15,-1 0-4-15,0-4 1 0,-1 1-4 0,0-5-3 0,1 1-3 0,-3 1-1 16,2-5-3-16,1-3-1 0,-3 1-1 0,-2-2 2 0,3 1-3 0,-2-6 1 16,2 2 1-16,-3 1 1 0,0-1 1 0,0-4 4 0,0 5 2 0,0 0 5 15,0 0 3-15,0 2 4 0,-3 1 6 0,2 1 4 0,-2 2 3 0,1-3 3 0,0 7 5 16,-1-3 1-16,-1 3 3 0,2 3 1 0,-3-3 0 0,5 7 3 15,-4-4-1-15,2 1 1 0,2 3-2 0,0 0-3 0,0 0 1 0,-5 3-2 0,5-3 1 16,-4 4 0-16,4 3 0 0,0-3-1 0,0 3 1 0,0-1 2 0,0 5 0 16,0-4 0-16,2 4 1 0,0-2-1 0,1 6 2 0,-1-5 2 15,0 1 0-15,2 0-2 0,1-1 2 0,0 0 0 0,-1 1-3 0,0 0-2 0,0-5-1 16,3 5-3-16,-2-4-4 0,1 0-5 0,-1-3-5 0,-1 3-10 16,1-5-4-16,2 2-6 0,-3 0-6 0,3-4-6 0,-1 3-6 0,-1-6-10 0,1 3-7 15,-1-4-9-15,-1 0-10 0,3 2-8 0,-3-5-6 0,3-1-3 0,-3 5 1 16,1-8 0-16,-1 4 5 0,1 1 3 0,-1-1 5 0,1-1 6 0,-3 1 6 15,2 0 10-15,1 0 12 0,-3 3 11 0,-2 2 15 0,4-3 15 0,-4 3 16 16,0 2 15-16,0 0 9 0,0 0 12 0,0 0 7 0,0 0 10 0,0 0 8 16,0 0 6-16,0 0 6 0,2 0 5 0,-2 0 3 0,5 2 0 0,-5 3-2 15,2-3-6-15,1 2-3 0,-1 0-3 0,0-1-8 0,0 1-4 0,-2-4-5 16,2 3-5-16,1 1-5 0,-3-4-5 0,2 0-4 0,-2 0-3 0,4 0-3 16,1 0-4-16,-3 0-3 0,2-4-7 0,-2 1-5 0,3-4-6 0,0-1-7 15,-1 1-3-15,3-2-5 0,-3-2-6 0,0-4-4 0,3 2-5 0,-3-1-6 16,1-4-5-16,1 1-2 0,-1-4-2 0,0 4-1 0,-4-5 3 0,2 2 4 15,-1-2 6-15,-2 2 3 0,0-5 6 0,0 4 4 0,0 0 6 0,0 4 7 16,-5-5 7-16,5 2 3 0,-1 2 8 0,-4 0 6 0,0 5 4 0,1-5 8 16,0 7 5-16,0-2 6 0,-1 2 3 0,0 0 4 0,1 1 6 0,0 6 2 15,-1-2 3-15,3 2 1 0,-2 1 1 0,1-1-2 0,-1 4 0 0,4 0-4 16,-5 4-2-16,3-1-4 0,0 1-3 0,0 2 0 0,2 1-3 0,-3 4-2 16,3 0-1-16,0 2-5 0,0 1-2 0,3 1-2 0,-3 1-3 0,2 2-1 15,0 4 0-15,0-5-4 0,3 4-1 0,-3 0 0 0,3 0-6 0,-1 0-3 0,3-3-8 16,-5 6-11-16,4-6-16 0,1 2-17 0,0-2-20 0,1 0-24 15,2-1-30-15,-4-3-32 0,3-1-74 0,0-2-94 0,2 0-84 0,-2 0-79 0,5-4-30 16,-3-1-6-16,-3 1 12 0,3-3 21 0,0 3 29 0,-1-7 33 0,-5 0 39 16,2 0 39-16,0 0 49 0,-3 0 50 0,2-7 74 0,-5 7 79 0</inkml:trace>
  <inkml:trace contextRef="#ctx0" brushRef="#br0" timeOffset="-5399.59">14415 11510 17 0,'-4'0'148'0,"-2"0"77"0,-1-4 51 0,3 4 38 16,-3-2 28-16,2-5 26 0,-1 3 21 0,-1 1 19 0,3-1 20 15,-3 0 16-15,3 1 18 0,3-1 18 0,-5 4-100 0,6-3-168 0,0 3-86 0,-1 0-45 16,1 0-22-16,0 0-13 0,0 0-5 0,0 0-4 0,0 0-3 15,0 0 0-15,0 0 1 0,1 0 3 0,2 7 1 0,0-4 3 0,1 5-1 0,0 1 0 16,0 2-2-16,0 0-2 0,2 3 1 0,1 3 2 0,-3-3 4 0,3 4 3 16,-3-1 1-16,0 1-1 0,0 2-1 0,2 2-3 0,-5-4-5 15,3-5-5-15,-1 5-4 0,0-5-2 0,-2 2-4 0,2-1-3 0,-2-3-2 0,5-5-1 16,-6 1-5-16,1 0 0 0,3-3-3 0,-4 3-3 0,3-7-5 0,-3 0-5 16,0 0-7-16,4 0-8 0,2-4-9 0,-2-3-10 0,-3 0-8 0,5 0-5 15,-5-6-7-15,3 2-5 0,-4-7-4 0,3 1-1 0,0-1-3 0,-3 0-2 16,1-2 0-16,-1 2 4 0,0-3 4 0,0 4 7 0,0 0 5 0,0 6 9 15,0-3 6-15,0 4 4 0,0-1 5 0,0 4 2 0,0 3 2 0,0 1 2 16,0 3 3-16,0 0 3 0,0 0 4 0,0 0 5 0,0 0 4 0,3 0 5 16,-2 3 5-16,2 1 3 0,1-1 4 0,-1 1 5 0,0 0 2 0,1 3 4 15,-3-1 6-15,5-2 3 0,-2 3 2 0,-3-4 3 0,6 1-3 0,-1 3-1 16,-5-3-2-16,3-1-2 0,2 1-3 0,-2-4 0 0,0 2-2 0,0-2 0 16,0 4-1-16,3-4 0 0,-1-4-3 0,-2 4 0 0,3-2-4 0,-2-2-3 15,1 1-3-15,0-1-4 0,-1-3-5 0,2 0-4 0,-3 0-1 0,3-3-6 16,-3 3-3-16,0-4-2 0,0 0-5 0,1 4-1 0,-3-4-5 0,1 2 0 15,-2-2 0-15,2 0-1 0,-1 4 1 0,-2-3 3 0,0-1 0 0,0 4 6 16,-2 0-1-16,-1-4 3 0,2 5 5 0,-2-1-1 0,1 3 4 0,-3-3 3 16,4 4 0-16,-2-1 5 0,0 1 1 0,-1-1 4 0,3 0 3 0,-5 4 1 0,6 0 2 15,-4 0 2-15,4 0-1 0,-1 0 0 0,-5 4 1 0,6-4 1 0,-4 4 1 16,4 3 2-16,-2 0 3 0,2 0 1 0,0 0 1 0,0-1 0 16,0 5-1-16,2 0-1 0,-2 0 3 0,3 2 0 0,-2-2 1 0,5-1 1 15,-5 5-2-15,3-6 0 0,-1 2-1 0,1 0-4 0,-1 0-1 0,1-2-5 0,0-1-2 16,1-1-1-16,0 3-5 0,-1-6 0 0,-2 3-5 0,4-1-4 15,0-2-6-15,-5 0-5 0,3-1-7 0,2-3-5 0,0 4-6 0,-4-4-4 0,2 0-6 16,1 0-4-16,0-4-4 0,-1 4-5 0,0-3-3 0,1-1-6 16,-3 0-2-16,2 2-3 0,1-5 0 0,0 3 2 0,-1 0 0 0,-2 1 4 0,0-1 2 15,2 1 3-15,-1-4 0 0,-3 3 5 0,4 0 0 0,-4 2 5 0,3-5 2 16,-3 3 5-16,2-3 5 0,-2 0 5 0,0 3 6 0,0-3 3 0,0 1 4 16,0-1 2-16,-2 0 3 0,2-1 3 0,-3 1 3 0,3 0 3 0,0 0 3 15,-2 1 3-15,0-1 5 0,2 3 4 0,0-3 3 0,0 0 4 0,-3 3 3 16,3 1 8-16,0 3 1 0,0-4 5 0,0 4 2 0,0 0 2 0,0 0-2 15,0 0 0-15,0 0 0 0,0 0 0 0,0 0 0 0,0 0 1 0,0 0 0 16,0 0 0-16,3 0-2 0,1 0-4 0,-4 7-1 0,3-7-2 0,-1 4-2 16,0 3-2-16,0-4 2 0,0 1 3 0,1 0-3 0,-1-1 0 0,0 1-4 15,-2-2-2-15,2 2-4 0,0-4-2 0,-2 0-1 0,3 0 0 0,-3 0 2 16,0 0-3-16,4 0 2 0,1 0-2 0,-3 0-1 0,2-4-3 0,-1 2-2 16,1-2-1-16,-2-3-3 0,3 3-5 0,-3-3-1 0,2 0-4 0,-2-4-4 15,3 5-3-15,-3-5-5 0,3 4-1 0,-3-3-5 0,2 0 2 0,1 3-2 16,-3-1 1-16,0-2 3 0,0 6 1 0,1-3 1 0,-1 3 4 0,0 2 1 15,-2-3 0-15,0 5 4 0,0 0-1 0,2-2 3 0,-2 2 3 0,0 0 4 16,0 0 5-16,0 0 1 0,0 0 6 0,5 0 2 0,-5 2 3 0,4 3 4 16,-2-3 4-16,1 2 1 0,-1 0 5 0,-2-1 0 0,4 1 5 0,-2 3-2 0,1-4 1 15,-1 1-2-15,-2 3-3 0,4-3-2 0,-2 2-2 0,-2-2-3 0,5-1-3 16,-5 1-3-16,5-1-3 0,-3 1-5 0,-2-4-1 0,4 3-1 0,-4-3 0 16,2 0 0-16,-2 0-2 0,5 0-2 0,-1 0-2 0,1-3-3 0,-3-1-5 15,2 1-4-15,1-4-1 0,-1-1-5 0,0 2-1 0,1-1-6 0,0-4-1 16,-4 1-5-16,4 0-2 0,0-1-2 0,-1 0-3 0,-1 1 1 0,-2-5 2 15,4 6 2-15,-5-6 2 0,2 5 6 0,-2 0 2 0,3-1 3 0,-3-3 4 16,-3 7 3-16,1-3 3 0,2 3 3 0,-2-4 4 0,-1 7 1 0,3-3 3 16,-1 4 3-16,-2-1 4 0,1 4 2 0,2 0 4 0,-2-4 3 0,2 4 0 15,0 0 3-15,0 0 3 0,-3 4 0 0,1-4 4 0,0 4 5 0,-1 3 4 16,3-4 3-16,0 4 4 0,0 1 2 0,0 1 0 0,0-1 0 0,0 6 3 16,0-3 1-16,3 2 1 0,-1-2 3 0,0 3 1 0,1-1-3 0,-1 2-2 15,3-1-3-15,-4-3-5 0,4 2-3 0,0 1-3 0,1-3-7 0,-1 0-4 16,-1 2-4-16,0-2-9 0,3 0-14 0,0-2-14 0,0 2-20 0,-1-4-23 15,-1 4-26-15,2-4-27 0,1-3-44 0,-1 2-44 0,0 1-105 0,-2-3-133 16,2-1-56-16,3 1-18 0,-3-4 3 0,-2 0 11 0,2 0 25 0,0 0 28 0,-3 0 36 16,2-4 37-16,-2 1 44 0,-3 3 48 0,5-4 55 0,-5-3 64 0</inkml:trace>
  <inkml:trace contextRef="#ctx0" brushRef="#br0" timeOffset="-5183.54">15242 11276 1 0,'-7'4'122'0,"3"2"98"15,-6-3 70-15,3 1 50 0,0 0 38 0,2-4 29 0,-6 3 24 0,4 1 21 16,-3-4 20-16,2 0 18 0,1 3 16 0,0 1 16 0,0 0-87 0,6-4-146 16,-5 3-114-16,2 1-96 0,3-4-58 0,-5 2-41 0,6-2-33 0,-1 0-30 15,1 0-41-15,0 0-43 0,0 0-92 0,0 0-116 0,0 0-58 0,0 0-32 16,0 0-8-16,4 5 8 0,-4-5 15 0,0 0 23 0,0 0 28 0,0 0 35 0,0 0 41 15,0 0 47-15,0 0 51 0,-3-5 59 0,-1 3 84 0</inkml:trace>
  <inkml:trace contextRef="#ctx0" brushRef="#br0" timeOffset="-4544.4">15772 13072 8 0,'0'-7'132'16,"0"-1"83"-16,0 1 55 0,0 4 44 0,-2-4 31 0,0 3 25 0,-1-2 21 16,3 6 16-16,0 0 19 0,0 0 18 0,-1 6 18 0,-5 1 18 0,5 0-90 15,-4 4-148-15,3 2-89 0,-2 5-56 0,-1 4-27 0,0 2-13 0,-1 1 1 16,0 2 2-16,-1 1 5 0,-4 3 7 0,1 5 1 0,-1-1 0 0,0 3-3 16,0 1-4-16,-2-1-7 0,0 4-6 0,2 0-8 0,-5 0-6 0,5 0-7 15,-2 1-10-15,-3-1-15 0,3 0-19 0,2-4-18 0,-3 1-21 0,3-5-24 16,2 1-27-16,1-4-37 0,-2-2-39 0,4-1-110 0,-1-7-136 0,3 0-60 0,-1-3-20 15,3-4 0-15,0-1 12 0,-1-2 24 0,-1-4 28 0,0-3 32 0,-3-1 34 16,3 1 42-16,-3-8 44 0,-2 1 53 0,0-1 62 0</inkml:trace>
  <inkml:trace contextRef="#ctx0" brushRef="#br0" timeOffset="-4116.29">15185 14122 30 0,'0'-4'174'0,"0"-3"79"0,0 0 51 16,-1 3 41-16,-5 1 28 0,2-1 22 0,-3 4 20 0,-1 0 17 0,-2 4 17 0,5 3 14 15,-5-4 13-15,3 5 15 0,-1-1-120 0,-2-1-195 0,5 1-95 16,-5 4-45-16,3-4-20 0,-1 4-7 0,1-5-2 0,-1 5 0 0,2-4 2 0,1 4 2 16,-1-4-2-16,2 0-1 0,1-1 1 0,-1-2-3 0,4 3-1 15,0-4 0-15,0 4-1 0,3-3-3 0,-2 0-1 0,5 3-3 0,1-5 0 0,-3 6-2 16,3-5 2-16,-2 4-1 0,2-3 2 0,3 3 1 0,-2 0 1 16,2-3 1-16,-2 2 0 0,-1-3 1 0,1 5 0 0,-1-5 0 0,0 1 0 0,-3 3 4 15,3 0 1-15,-3-3 5 0,2 2 2 0,-5 1 3 0,2 0 3 0,-2-3 1 16,-1 3 4-16,0 0 2 0,-1 4 1 0,-2-5 0 0,2 1 1 0,-5 4 0 15,5-4-1-15,-5 4-2 0,1-5-1 0,-2 5-5 0,0-4-4 0,0 0-6 16,-1 4-8-16,-2-9-9 0,3 5-11 0,-4-3-16 0,0 0-17 0,3-1-19 16,-2-3-23-16,-1 4-24 0,4-8-31 0,-4 4-34 0,6-3-68 0,-5-1-86 15,6-3-61-15,0 3-50 0,1-2-11 0,1-1 4 0,0 0 22 0,2 0 22 16,2 0 31-16,0-1 34 0,1-1 37 0,-2 1 39 0,2-2 44 0,0 3 48 0,-2-3 65 16</inkml:trace>
  <inkml:trace contextRef="#ctx0" brushRef="#br0" timeOffset="-3747.38">15243 14248 3 0,'10'7'113'0,"-5"-1"63"0,2 1 45 0,0 4 36 0,-3-4 32 16,2 4 26-16,-2 2 26 0,0-2 26 0,0 7 22 0,2-5 22 15,-5 1 18-15,2 1 18 0,-2 5-79 0,5-6-138 0,-6 3-66 0,1 1-29 16,-1 0-18-16,3-1-14 0,-2 1-8 0,-1-5-10 0,0 2-7 0,0-1-10 0,-1-1-7 16,1-2-5-16,-3 0-5 0,3-1-6 0,0-2-4 0,0-1-3 15,0-5-6-15,0 2-2 0,0-4-10 0,0 0-5 0,0 0-9 0,0 0-8 0,-4-4-8 16,1 2-9-16,-1-5-5 0,3-4-8 0,-5 0-4 0,2-2-6 15,1 2-7-15,-1-7-7 0,0-2-6 0,1 2-4 0,-1-4-1 0,3 2 1 0,-2-4 5 16,0 2 5-16,3-3 9 0,3 5 6 0,0-4 9 0,-2 2 9 0,3-2 8 16,2 3 7-16,-1 4 7 0,2-5 4 0,0 4 5 0,3 2 2 0,1 1 2 15,-6 1 3-15,8 1 2 0,-8 2 2 0,6 0 1 0,-4 4-1 0,4 3 2 16,-4 2-4-16,3-2 3 0,-5 4-2 0,2 0 6 0,-2 0 0 0,1 0 6 16,-1 4 5-16,1-2 5 0,-1 2 4 0,-3-1 4 0,3 1 6 0,-3 3 5 15,-2 0 5-15,4 1 2 0,-4-1 3 0,0-1 0 0,0 1-1 0,-1 4-1 16,-2-4-1-16,1 4-4 0,-3-2-4 0,3 6-4 0,-3-5-4 0,1 1-8 15,-3-1-8-15,3 1-7 0,0 3-7 0,-3-3-8 0,0-5-11 0,3 5-12 16,-3-4-16-16,6 0-14 0,-6 0-14 0,2-3-20 0,0 2-21 0,1-3-27 16,0 1-31-16,0-4-60 0,4 0-73 0,0 0-85 0,-6-4-87 0,6 1-34 15,-1-1-3-15,1-2 15 0,1-1 22 0,-1 0 28 0,3-4 29 0,0 0 36 16,1 5 37-16,0-5 46 0,0 1 49 0,-1-1 64 0,1-2 71 0</inkml:trace>
  <inkml:trace contextRef="#ctx0" brushRef="#br0" timeOffset="-3159.75">15530 14135 83 0,'4'4'174'0,"-1"-1"58"16,-1 1 40-16,0-4 31 0,-2 7 21 0,0-3 20 0,-2-1 23 0,0 1 17 16,-1 2 21-16,1 1 18 0,2-3 17 0,-2 3-67 0,2 0-115 0,0-3-84 15,0 3-68-15,0-5-33 0,0 5-14 0,0-3-7 0,0 3 2 0,0-3-6 16,2 3 0-16,-2-4-7 0,2 5-5 0,1-5-4 0,-1 1-6 0,0 2-4 16,-2 1-7-16,5-3-3 0,-3-1-7 0,0 1-6 0,3 3-8 0,-3-3-9 15,0-1-7-15,2 1-10 0,1-2-8 0,-3-2-8 0,2 0-9 0,-4 0-5 0,3 0-9 16,1-2-6-16,1 2-6 0,-3-4-6 0,2-3-6 0,-2 0 3 15,1 0 1-15,-1-4 2 0,0 5 8 0,0-5 4 0,1-3 7 0,1 3 6 0,-2 0 7 16,1 2 8-16,-1-6 5 0,0 4 10 0,0 2 9 0,3-2 9 0,-3-3 10 16,0 6 9-16,0-1 9 0,0 2 7 0,1-1 10 0,-3 1 6 0,2 4 9 15,-2-1 7-15,0 4 6 0,2-7 2 0,-2 7 6 0,0 0 2 0,0 0 3 16,0 0 2-16,0 0 0 0,0 0 0 0,0 0 1 0,0 0-3 0,0 0-1 16,0 0-4-16,0 0-3 0,0 0-2 0,0 7-4 0,0-7-3 0,0 4-2 15,0-1-6-15,0 1-1 0,0 3-6 0,0-7-2 0,-2 4-5 0,2-4-6 16,0 3-5-16,0-3-4 0,0 4-5 0,0-4-6 0,0 0-9 0,0 0-10 15,0 0-14-15,0 0-10 0,0 0-11 0,0 0-5 0,0 0-7 0,0 0-3 16,0 0-2-16,0 0-3 0,2 0-1 0,-2 0-2 0,2 2 1 0,-2-2 2 16,2 0 5-16,3 4 7 0,-3-4 11 0,1 3 11 0,-2-3 7 0,-1 4 6 15,5 0 3-15,-5-4 6 0,5 3 0 0,-3 1 3 0,-2-1 3 0,4 1 1 16,1 0 3-16,-5-1 1 0,2 1 2 0,2-4 1 0,-2 2 2 0,3 2-1 16,-3-4 2-16,2 3-1 0,-1 1 3 0,-3-4 3 0,4 0 0 0,0 0 2 15,1-4 0-15,0 1-3 0,-3-1 0 0,3 2-6 0,-1-5-5 0,0-1-6 16,0-2-9-16,1-1-5 0,0 1-7 0,-4-4-6 0,4 0-5 0,0 0-5 15,-1-4-2-15,0 4-4 0,-1-3-1 0,-1-4 0 0,3 4-1 0,-5-1 6 16,1 0 7-16,2-3 12 0,-1 4 13 0,-2 0 12 0,2-1 14 0,-2 3 11 0,3 2 12 16,-3-1 13-16,0 3 15 0,0 5 17 0,0-5 15 0,0 4 16 15,0 3 12-15,0 4 7 0,0-3 3 0,0 3 1 0,0 0 1 0,0 0-2 0,0 0-2 16,-3 3 1-16,3 5-5 0,0 1-9 0,0 2-8 0,0 0-14 0,0 3-13 16,3-1-10-16,-3 2-8 0,0 3-4 0,0-1-5 0,1 4-4 0,-1-4-4 15,3 1-6-15,0 2-7 0,-3-2-5 0,4 4-7 0,-3-5-7 0,2 0-13 16,1 0-12-16,0 1-22 0,2 0-25 0,-5-1-34 0,3-3-36 0,3 1-80 15,-1-6-100-15,-1 2-75 0,2 0-64 0,3-4-23 0,-5-1 0 0,2-1 8 16,0-3 18-16,0-2 27 0,0 0 29 0,0-2 37 0,0-3 41 0,-3 3 49 16,0-2 51-16,-1-3 76 0</inkml:trace>
  <inkml:trace contextRef="#ctx0" brushRef="#br0" timeOffset="-2429.48">15982 13907 28 0,'0'0'171'0,"0"0"80"16,0 0 53-16,-6 4 38 0,2-4 30 0,3 0 23 0,1 0 23 0,0 0 20 0,0 7 23 15,0-3 19-15,0 3 19 0,0 4 18 0,1-4-115 0,-1 6-188 16,4-2-94-16,-4 3-43 0,6-1-17 0,-6-2-8 0,1 7 3 0,2-7 1 0,-2 2 0 16,2 5-4-16,-3-5-3 0,3 2-4 0,-2-1-5 0,-1-1-5 0,0-2-5 15,3 0-6-15,-2 0-6 0,-1-4-8 0,3-1-11 0,-3 1-13 0,3-3-7 16,-3-4-11-16,0 0-5 0,0 0-7 0,4-4-9 0,0 0-6 0,-4-3-10 15,4-2-7-15,2-2-5 0,-5-4-7 0,2 2-2 0,1-1-3 0,0-4 5 16,2 1 2-16,-5-1 4 0,3 5 2 0,2-5 4 0,-2 7 4 0,0-2 3 16,0 6 9-16,0-4 6 0,2 7 9 0,-5 1 10 0,5-1 10 0,-5 4 10 15,-1 0 10-15,7 0 9 0,-3 4 10 0,0-4 6 0,2 3 10 0,-5 1 5 16,3 0 7-16,2-1 5 0,-5 1 5 0,5 3 5 0,-5-7 1 0,3 6 0 16,2-6 0-16,-5 4-4 0,3-1-1 0,-1-3-4 0,0 0-6 0,-3 0-2 15,4 0-2-15,0 0-5 0,-1-3-3 0,1-1-4 0,-1 0-5 0,1 2-7 16,-3-5-7-16,5 3-4 0,-5-3-6 0,2-4-6 0,-2 4-6 0,2 0-6 15,0-3-2-15,-2-1-5 0,-1 4-4 0,3 0-2 0,-3 0-1 0,0-3 4 16,0 7 2-16,0-5 3 0,0 5 4 0,0-4 5 0,0 7 4 0,-3 0 3 16,3 0 4-16,0 0 4 0,0 0 2 0,0 0 4 0,-1 0 4 0,-2 0 3 15,0 7 1-15,2-4 3 0,-2 1 2 0,3 3 0 0,0-1 1 0,-1 5-2 16,1-4 2-16,0 0 1 0,0 4-1 0,0-5 2 0,0 5-1 0,0-4-1 16,1 4-4-16,-1-4-2 0,3-1-2 0,-2 1-3 0,-1 1-3 0,3-1-1 15,1 0 1-15,-1-3-4 0,-1-1-2 0,0 1-5 0,2-2-4 0,1 3-8 16,-3-5-7-16,2 0-9 0,1 0-8 0,0-5-10 0,-1 3-7 0,0-2-11 15,3 1-10-15,-3-1-8 0,3-3-10 0,0 3-8 0,-3-3-5 0,3 1-3 16,0-1-1-16,-3 0 5 0,3 3 5 0,-3-3 8 0,0 3 9 0,-1 1 11 16,1-1 13-16,1 0 9 0,-3 1 15 0,0 3 14 0,-2 0 14 0,2-4 17 0,-2 4 17 15,3-2 16-15,-3 2 11 0,0 0 10 0,2 0 8 0,-2 0 1 16,2-4 5-16,-2 4 0 0,0-3 2 0,0-1-3 0,2-3-1 0,-2 3-5 0,2 1-5 16,-2-4-9-16,0-1-8 0,3 2-10 0,-3-1-10 0,2-4-6 15,-2 1-4-15,0 0-5 0,2-4-2 0,-2-1-4 0,2 2-3 0,1-1 0 0,-3-4-2 16,2 3-3-16,-2 2-1 0,4-1 1 0,-4 3-3 0,5-2-1 0,-5 2-2 15,2 0 0-15,2 4-3 0,-4 3 2 0,5 2-2 0,-5-3 4 16,0 5 1-16,0 0 3 0,0 0 3 0,2 0 4 0,0 5 4 0,0 1 5 0,-2-2 4 16,0 3 7-16,0 0 6 0,0 0 6 0,-2 4 8 0,2-5 4 0,-2 5 4 15,2-1 4-15,0 1 1 0,-2-1 1 0,2 4 1 0,-2 1 1 0,2-6 1 16,-3 6-2-16,3-1-1 0,0-3-4 0,0 2-3 0,0 1-4 0,0 1-7 16,0-6-3-16,3 6-6 0,-1-5-7 0,-2 1-8 0,2-1-11 0,2 1-15 15,-1-4-23-15,1 4-22 0,1-4-33 0,-3 0-36 0,4-5-89 0,1 2-117 16,0 0-68-16,0-4-48 0,1 0-14 0,-1 0 2 0,0-4 12 0,-1 0 18 15,1 2 26-15,-1-5 30 0,-1 3 36 0,0-3 41 0,-3 0 47 0,-2-4 53 0,2 4 82 16</inkml:trace>
  <inkml:trace contextRef="#ctx0" brushRef="#br0" timeOffset="-1426.45">15597 12480 2 0,'-5'7'89'0,"-1"0"60"0,1-3 41 15,1 3 32-15,-1-1 25 0,1-3 21 0,-1 1 17 0,1 0 16 0,0-4 16 16,1 7 14-16,-1-7 16 0,4 3-26 0,0-3-47 0,-2 4-64 0,2-4-72 0,0 0-35 15,0 0-16-15,0 4-7 0,0-4 1 0,0 0 2 0,0 0 1 16,2 3 4-16,-2-3 0 0,4 0 1 0,-4 0 1 0,5 0-2 0,-3 0-6 0,2 0-1 16,1 0-5-16,1-3-5 0,-1-1-10 0,2 0-5 0,-1 1-8 0,1-4-5 15,2-1-4-15,-2-1-5 0,1 2-5 0,1-8-2 0,2 5-2 0,1-4-4 16,-1 0 3-16,0 0-4 0,-3-3 0 0,6-1 1 0,-1 0-1 0,0 1 1 16,1-1 1-16,-1-2 0 0,3 2-1 0,-1-3 0 0,0 3-1 0,2-2-1 15,-2 2 0-15,0 0-4 0,3 1-2 0,-3-4-1 0,2 6-3 0,1-2-3 16,-6 3 0-16,5-3-1 0,-2 3-2 0,-1 0 0 0,-2-1-1 0,3 2-1 15,-2-1-1-15,-2-1 2 0,0 6-2 0,-3-2 0 0,3 0 1 0,-1-2 0 16,-5 2 0-16,5 4 0 0,-2-4 2 0,-1 0-2 0,0 2 0 0,-3 1 0 16,3 1 1-16,0 0-1 0,-3 0 1 0,0 1 1 0,2-1-1 0,-5-1-1 15,3 5 0-15,-1-4-1 0,0 3 0 0,-2 1-1 0,2-1 0 0,-3 4-1 16,2-4-2-16,-2 4-1 0,0 0-3 0,0 0-4 0,0 0-5 0,0 0-6 16,0 0-6-16,0 0-12 0,0 0-10 0,0 0-15 0,0 0-17 0,0 0-16 15,0 0-19-15,0 0-18 0,0 0-17 0,0 0-38 0,0 0-44 0,0 0-50 16,-2 4-51-16,2-4-42 0,-3 4-32 0,2-1-4 0,1 1 12 0,-3 3 24 0,0 0 26 15,-1-3 31-15,3 3 31 0,-5-1 32 0,2 1 34 0,3 0 46 0,-6 0 50 16,1 4 52-16</inkml:trace>
  <inkml:trace contextRef="#ctx0" brushRef="#br0" timeOffset="-981.35">15666 12582 25 0,'0'0'86'0,"0"3"37"0,0-3 32 0,0 0 30 0,-5 0 26 16,5 0 24-16,0 0 21 0,0 0 21 0,0 0 19 0,0 0 19 0,0 0-12 15,0 0-27-15,0 0-37 0,0 0-37 0,0 0-30 0,0 0-21 0,0 0-13 16,5 0-12-16,-3 0-8 0,2-3-5 0,1-1-6 0,1 4-4 0,-4-4-6 16,5 1-2-16,-3-1-5 0,6 1-3 0,-4-1-4 0,1 0-4 0,2 1-5 15,-1-3-8-15,2 2-7 0,1-3-8 0,-3 0-5 0,3 0-7 0,3-1-5 16,-3 1-3-16,3 1-4 0,-3-5-2 0,1 1-2 0,5 3-3 0,-6-3 0 0,1-1-2 16,5-3-2-16,-5 3-1 0,2 0 0 0,0-2-3 0,-2 2 1 15,5-3 0-15,-5 4-2 0,2-4-2 0,0 3 1 0,-2 0-2 0,-1 2-1 0,2-2-1 16,-2 4-1-16,-6-4-3 0,6 5 1 0,-4-1-2 0,0-1-1 0,-3 5-1 15,3-1-2-15,-3 1-1 0,2-4-2 0,-5 7-3 0,-1-4-5 0,0 4-4 16,4 0-9-16,-4 0-7 0,0 0-8 0,0-4-8 0,0 4-12 0,0 0-12 16,0 0-11-16,0 0-13 0,0 0-13 0,0 0-11 0,0 0-14 0,0 0-17 15,0 0-30-15,0 0-37 0,0 0-32 0,0 0-36 0,0 0-34 0,0 0-38 16,0 0-5-16,0 0 8 0,0 0 19 0,0 0 24 0,0 0 22 0,-4 4 26 0,4-4 30 16,-1 0 32-16,-5 4 41 0,5-4 43 0,-2 7 43 0</inkml:trace>
  <inkml:trace contextRef="#ctx0" brushRef="#br0" timeOffset="-551.25">15706 12753 16 0,'0'4'92'0,"0"-4"41"0,0 3 28 0,0 1 20 0,0-4 11 16,0 0 15-16,0 2 18 0,0-2 20 0,0 0 22 0,1 5 21 0,-1-5 20 16,5 2-35-16,-5-2-63 0,5 0-44 0,-5 0-37 0,2 0-19 0,4-2-7 15,-1 2 2-15,0 0 7 0,1-5 2 0,-1 3-4 0,1-2-8 0,0 1-12 16,1-1-4-16,3-3-7 0,-4 3-5 0,3-3-2 0,-1 0-7 0,2 1-5 15,-2 2-4-15,3-3-6 0,0 0-2 0,0 0-4 0,0-4-2 0,2 5-4 16,-2-1-4-16,0 3-2 0,0-3-4 0,0-4-3 0,-3 4-2 0,3 1-3 0,0-1-1 16,0 3-1-16,-1-3 0 0,-2 0-1 0,3 0 0 0,-4-1 0 15,3 1 1-15,-3 1-2 0,1 3 0 0,-1-5-3 0,0 5 0 0,-3-4-4 0,3 3-1 16,-3 0-1-16,0 1-1 0,0-1-1 0,2 2-3 0,-5-2-3 0,2 4-6 16,-2-3-6-16,5-1-8 0,-6 4-11 0,0 0-12 0,0 0-13 0,1-4-14 15,-1 4-15-15,0 0-15 0,0 0-14 0,0 0-32 0,0 0-38 0,0 0-48 16,0 0-50-16,0 0-48 0,0 0-41 0,0 0-10 0,0 0 9 0,0 0 17 15,0 0 23-15,0 0 25 0,-1 4 27 0,1 3 30 0,-6-3 28 0,5-2 41 16,-2 2 45-16,2 3 49 0</inkml:trace>
  <inkml:trace contextRef="#ctx0" brushRef="#br0" timeOffset="-209.17">15765 12906 34 0,'0'0'134'0,"5"0"60"0,0 0 40 0,-4-3 32 15,4 3 21-15,-3-4 18 0,1 2 19 0,-2 2 17 0,5-4 19 0,-2-3 21 16,3 3 22-16,-2 1-39 0,5-4-75 0,-2 3-76 0,3-3-76 0,0 1-37 16,0-5-21-16,2 4-4 0,-1 0-3 0,2-4 0 0,0 5-2 0,-2-5-6 15,2 4-4-15,0 0-14 0,-2 0-11 0,5-3-16 0,-5 3-16 0,-1 3-21 16,6-3-20-16,-6 0-22 0,1 3-26 0,-1 1-37 0,0-5-45 0,-1 5-69 16,-2-1-80-16,3 2-50 0,-4-2-35 0,4 1-8 0,-4-1 4 0,0 4 17 0,-3-4 21 15,3 1 27-15,-3 3 30 0,-4 0 36 0,3-4 37 0,-3 4 47 0,0 0 51 16,0 0 66-16</inkml:trace>
  <inkml:trace contextRef="#ctx0" brushRef="#br0" timeOffset="5706.25">14143 13502 45 0,'0'0'101'0,"-2"4"18"0,2-1 7 0,-2 1-3 15,-1-2-6-15,2 2-11 0,1-4-13 0,0 0-11 0,-5 0-9 0,5 0-4 0,-2 4-2 16,2-4-52-16,0 0-79 0,-5 0-27 0,5 0-4 0,-2 0 16 0,0 0 24 16,0-4 31-16,-1 4 34 0,1-4 41 0,-2 2 41 0,4 2 33 0,-2-4 25 15,-1 1 17-15,1 3 15 0,0-4 11 0,2 4 8 0,-2 0 7 0,2 0 5 0,-2 0-1 16,2 0-6-16,-5-4-17 0,5 4-20 0,0 0-26 0,-2 0-28 16,2 0-20-16,0 0-13 0,0 0-6 0,-5 0-4 0,5 0-5 0,-2 0-4 0,2 0-4 15,-2 4-3-15,2-4-1 0,-5 0-3 0,3 0-1 0,2 0-1 16,-4 4 0-16,2-4-1 0,2 3-1 0,-5-3 2 0,3 4-2 0,0-4 0 0,2 0-4 15,-5 0-4-15,3 2-3 0,2-2-2 0,-7 0-5 0,3 0-7 0,2 0-5 16,-3-2-6-16,1 2-3 0,-1 0-2 0,1-4-1 0,-1 4-3 0,-1-3 2 16,1 3-1-16,-1-4 2 0,-1 0 1 0,1 1-1 0,-1 3-1 0,0-4 0 15,0 1 1-15,1-1 1 0,-3 1 1 0,2 3 0 0,0 0-4 0,-4-4 0 16,5 4-2-16,-6 0-1 0,6 4-2 0,-5-4-2 0,2 0-2 0,-2 3-2 16,2 1-1-16,-2-1 1 0,-1 1 0 0,1-1 2 0,0 1-2 0,-1 0-1 15,1 3 0-15,0-5 0 0,-3 6 1 0,0-5-3 0,3 4-1 0,-3-3 1 16,-1 3-1-16,4-3-2 0,-3 3-2 0,-1-1 2 0,1 1-6 0,-1 0 2 15,0 0 0-15,0 4 1 0,1-7 2 0,-1 5 0 0,-2-1 1 0,2-1-1 16,1 0 3-16,-1 4-1 0,0-4 2 0,0 3 2 0,-2-3 1 0,5 3 2 16,-5-2 0-16,5 1 3 0,-5 2 0 0,5-4 0 0,-4 4 0 0,0 0 2 15,3-5 2-15,-3 5 1 0,3-1 1 0,-2 1 3 0,1-1 1 0,1 1 0 16,0-1 4-16,-1 1 3 0,-1 0 0 0,1 2 1 0,1-6 1 0,0 4 1 16,-1 0-1-16,1 2 1 0,0-6-1 0,-1 4 2 0,2 0 0 0,-2-1 1 15,3 0 1-15,-3 1-1 0,2-4 3 0,-2 3 0 0,0 1 0 0,3-4 3 16,-1 0 0-16,-5 4 1 0,6-4 3 0,-1-1 3 0,-2 1 0 0,0 0 2 15,2 4 1-15,-2-7 1 0,0 3-1 0,0-1 0 0,2-2-2 0,-2 3-1 16,0 0-4-16,2-4-2 0,-2 5-1 0,3-5-1 0,-3 3-2 0,3 2-2 16,-1-5-3-16,1 4-2 0,-3-3-3 0,0 3 0 0,3 0-2 0,0-1-3 15,-3 1 0-15,3 1 2 0,0-5-1 0,0 4-2 0,0 1 2 0,0-1-4 0,0-5 1 16,3 5-2-16,-2 1-2 0,-1-5 1 0,3 4-3 0,-2 1-2 16,2-1 0-16,-1-5-1 0,0 5-3 0,0 1-1 0,3-1-2 0,-4-4 2 0,4 4-2 15,-3 1-1-15,0-1 0 0,3-1 1 0,-3 1 0 0,0 0-1 16,0 4 1-16,2-4 1 0,-2-1 0 0,0 5-1 0,1-4 2 0,-1 4 1 0,0-4 0 15,2-1 1-15,-4 5 0 0,4 0 0 0,-1-4 2 0,-2 4 0 0,4-2 1 16,-5 2 1-16,2 0 0 0,0 0-1 0,0-2 4 0,1 6-1 0,-2-5 1 16,-1 1 3-16,3 2-2 0,-2-2 3 0,-1 4 0 0,3-2 2 0,-2-2-2 15,-1 3 2-15,0-3 1 0,0 2 0 0,0 1-1 0,-3 1 3 0,3-2 1 16,0 1-2-16,0 1 1 0,0-2 1 0,0 5 0 0,-3-4-2 0,3 3 3 16,0-3 0-16,0 3-1 0,-1 1 4 0,1 0-2 0,-2-5 3 0,2 5-1 15,0 0-2-15,0-1 2 0,3-3-2 0,-2 3 2 0,-1-2-1 0,3-1-2 16,-2 4 2-16,2-5-2 0,0-2-1 0,1 3 0 0,0 0-2 0,-3-4-1 15,5 1-1-15,-2 0 0 0,0 2 0 0,0-6-1 0,0 4-1 0,0 0-1 16,3-5-2-16,-3 5 2 0,3-1 0 0,-3-2 0 0,1-1 1 0,1 2-3 16,1-1 3-16,-3-1 1 0,5 0-1 0,-4 0 2 0,1 0-1 0,-1-1 1 15,1 2 2-15,-1-1 1 0,1 0-2 0,-2 0 2 0,2 0-1 0,-1 3-1 16,0 1-1-16,-1-4 0 0,2 4-1 0,-4 2 2 0,3-2-1 0,-1 3-1 16,1-3 3-16,-1 2 0 0,-2 5-1 0,2-4 1 0,1 0 1 0,-1 0 1 15,0 4 0-15,1-1 1 0,-1 1 3 0,0-5-1 0,1 5 3 0,-1 0-2 16,0-1 2-16,1 0-4 0,1 0 2 0,1 5-1 0,-3-4-3 0,0-1-1 15,3-3 0-15,-1 3-1 0,1 1-3 0,-3 0 0 0,3-1-1 0,2-3-1 0,-3 4 0 16,1-5-1-16,0-2-2 0,-1 3 1 0,3-4-2 0,-2 1 1 16,1-1 0-16,1 1 0 0,-3-5-1 0,1 1 0 0,4-3-3 0,-2 3-4 0,0-3-3 15,-1-1-5-15,3-3-5 0,0 4-6 0,0-4-7 0,0 0-7 0,0 0-9 16,0 0-7-16,0 0-6 0,-4-4-8 0,1 1-4 0,3-1-3 0,-1-3-1 16,-2 0 1-16,1-3 1 0,2-1 0 0,0-3 3 0,-5 1 5 0,5-5 6 15,0 0 8-15,0 1 4 0,0-1 8 0,0 5 7 0,0-5 5 0,0 4 4 16,0-1 5-16,0 6 2 0,0-2 8 0,0 4 3 0,0 3 6 0,0-3 6 15,0 7 7-15,0 0 7 0,0 0 7 0,0 0 7 0,0 0 6 0,0 0 7 16,0 0 2-16,0 0 1 0,0 0 2 0,0 0 1 0,0 0 1 0,-4 4-1 16,2-1-1-16,-3-3-4 0,1 4-3 0,2-1-5 0,-3 1-4 0,-2 3-5 15,3-3-5-15,0 3 0 0,-3-1-1 0,0 1 3 0,0 0 8 0,-1 0 1 16,0 4-1-16,-2-5-3 0,2 1 1 0,-2 4-3 0,2-4-5 0,-2 1 0 16,2-1-5-16,1 0-3 0,-1 3-2 0,1-7-6 0,0 4-5 0,0 0-15 0,3-3-15 15,0 3-13-15,-2-3-8 0,2-2-15 0,3 2-17 0,-2 0-21 0,0-4-18 16,3 0-32-16,-4 3-35 0,4-3-70 0,0 0-83 0,0 0-67 0,0 0-56 15,0 0-13-15,0 0 8 0,4 0 17 0,3 0 23 0,0 0 29 0,1 0 32 0,-1-3 38 16,3-1 39-16,-2-2 46 0,2-5 50 0,-2 4 69 0</inkml:trace>
  <inkml:trace contextRef="#ctx0" brushRef="#br0" timeOffset="25585.82">11641 15378 89 0,'-4'-7'152'0,"1"0"42"16,3 0 36-16,-4-1 29 0,2 6 22 0,0-2 18 0,-3-3 13 0,3 7 13 16,2 0 15-16,0 0 17 0,0 0 16 0,0 0-69 0,4 0-119 0,1 7-57 15,-3-3-26-15,5 2-18 0,-3 1-13 0,3 4-3 0,0 3 0 0,-1-4 2 16,1 4 7-16,-1 4 1 0,1-5 0 0,-2 5-2 0,1-1-5 0,-1 5-5 16,-1-1-4-16,1-4-3 0,-1 5-2 0,0-2-5 0,-1 2-7 0,-1 2-3 15,0-3-7-15,0 0-3 0,-2 4-1 0,0-5-5 0,0 5 1 0,-2-4-2 0,2 4 0 16,-4-5-4-16,1 2-1 0,1-2-3 0,-2 2 1 0,-1-2-4 15,-1-2 1-15,1-5-2 0,-1 5 2 0,-3-7-1 0,2 2-2 0,0-2 1 16,1-4 0-16,-3 0-3 0,0 1 2 0,0-5-3 0,2 1 0 0,-4-4-4 0,4-4-1 16,-1 4-5-16,-1-7-5 0,0 0-3 0,-2 0-8 0,4-4-4 0,-4-2-6 15,3-2-9-15,-2-5-3 0,2-2-8 0,-2-2-4 0,2-1-3 0,-2 1-3 16,5-7-2-16,-2 2 1 0,3-2 1 0,-3 0 5 0,4-1 4 0,0 0 6 16,6 5 9-16,0-2 8 0,-2 1 7 0,6 3 8 0,0 1 7 0,1 4 8 15,-1 2 6-15,4 0 7 0,0 1 4 0,3 3 6 0,-3 3 3 0,4 4 3 16,-1 1 2-16,1-1 1 0,3 3-1 0,-2 4-1 0,1 0-3 0,1 0 2 15,0 4-1-15,0-1-1 0,0 3 0 0,-3 1-1 0,3 4 1 0,0 0-3 16,-3 0 2-16,-2 2 1 0,3 1-3 0,-3 3 2 0,-2-2 0 0,-1 2 2 16,-2 0 0-16,2 1 1 0,-6 4 1 0,0-5 0 0,-1 4 2 0,-2 0 0 15,-1 0 0-15,-1 0 2 0,-2 0-1 0,-1 0-2 0,0 0 0 0,-3 3-3 0,-3-2-2 16,4-2-3-16,-3 2-2 0,0-2 1 0,0-2-2 0,-2 0-2 16,0-1-2-16,0-3-5 0,0-1-4 0,0 2-6 0,0-8-9 0,0 4-6 0,0-4-11 15,-1-5-10-15,-1-2-12 0,0 0-13 0,-1-2-13 0,1-2-20 0,0-7-19 16,-2 4-20-16,-1-7-22 0,-2 1-23 0,1-5-37 0,-1 1-48 0,0-1-68 15,-3 0-78-15,4-2-34 0,0-2-15 0,-1 5 6 0,0-8 19 0,3 8 25 16,-2-8 28-16,2 8 33 0,1-4 35 0,2 4 37 0,1-5 38 0,-2 8 52 0,2-3 55 16</inkml:trace>
  <inkml:trace contextRef="#ctx0" brushRef="#br0" timeOffset="27186.86">7676 14565 1 0,'3'-9'95'0,"0"-2"48"15,-2 0 30-15,-1 4 23 0,0-6 20 0,0 2 18 0,-4 4 17 0,1-4 16 16,-1 0 15-16,0 5 11 0,1-1 10 0,-1 0 12 0,0 0-81 0,1 3-129 15,-3 4-49-15,1-3-7 0,1 3-3 0,-3 0 2 0,3 0 1 0,-4 0 4 16,1 3 1-16,-3-3 4 0,3 4 5 0,-4 3 6 0,0-4 5 0,3 5 5 16,-6-1 6-16,3-1 10 0,0 1 3 0,0 0 2 0,-3 4-3 0,3-4-3 15,-4 3-5-15,4 1-6 0,-3-4-7 0,2 4-10 0,-2-2-6 0,0 2-9 16,2 0-6-16,-5 3-7 0,5-3-6 0,-5 2-9 0,5-2-5 0,-5 7-5 0,5-5-6 16,-5 1-4-16,5 1 0 0,-2 2-3 0,-1 1 0 0,1-2 0 15,1-1 1-15,2 3 1 0,-2-1 2 0,2-3 1 0,-1 4 1 0,3-5 0 0,1 5-1 16,-1-5 0-16,2 2 0 0,2-1 0 0,-1-3-2 0,1 2 0 15,1 1-1-15,2-3-1 0,0 2-2 0,-1 2 0 0,1-1-3 0,2 3 0 0,0-3-1 16,0 4-1-16,0 3 0 0,0-3 2 0,2 2-2 0,1 5 0 0,-1-4 0 16,2 4 0-16,1-1 0 0,-1 1 1 0,0-1-2 0,3 3 0 0,2 2 1 15,-2-1-1-15,4-1 1 0,0 9 1 0,0-8-1 0,2 7 1 0,3-1 2 16,0 6 1-16,2-2 0 0,-1 1 1 0,0-1 1 0,5 4 1 0,-4 3 1 16,4 1-1-16,-1 0 0 0,1-1 2 0,0 4 1 0,3-3-1 0,-3 5 1 15,3-1-2-15,0-1 1 0,-2 0-1 0,2 0-1 0,1 4 0 0,-1-4 0 16,2 0 0-16,-3-1 2 0,1 1 0 0,1 0-1 0,-1-3 1 0,0 3-1 15,1 0 0-15,-2-3 2 0,-1-1-2 0,3 1 2 0,-1-1-2 0,-3-3 1 0,0 0 2 16,0 0 1-16,-2 0 0 0,1 0-1 0,-2-7 2 0,-1 3 0 0,0 1 3 16,0-1-1-16,1-2-1 0,-1-2 0 0,0 1-2 0,0 0 6 0,1 0 5 15,-1 1 2-15,3-5 2 0,-2 0 1 0,-1 0-2 0,3-2 1 0,-2 2-3 0,-1 0 0 16,3-2-3-16,-2 2 1 0,-1-3-2 0,4 4 1 0,-4-4 0 0,3 3-3 16,-2 0-3-16,-1-2-3 0,2 2-3 0,0 0-5 0,-2 5 2 0,2-8-1 0,-3 3 0 15,4 5 1-15,-2-5-1 0,-1 0 2 0,0-3 0 0,0 1 0 0,-1-2 1 0,4 2-4 16,-6-5 1-16,3 0 1 0,-3 1 4 0,3-1 2 0,-3-2 1 0,-1-6 1 15,1 6 0-15,-1-4-1 0,0 2 1 0,-3-5-2 0,1 2 1 0,-1-3 3 0,0 0-1 16,0-1 0-16,2 2 0 0,-5-1-1 0,3-1-3 0,3 2-1 0,-3-1-2 0,-3-1 2 16,3-2 0-16,-1 3 5 0,-2 1-1 0,2-2 1 0,-2 1 2 0,2 1-3 15,-5-2 3-15,5 1-2 0,-2 1 0 0,-1-2-1 0,0 1 0 0,0 1 2 16,0-2-2-16,-2 1-3 0,2-3 0 0,0 2-3 0,0-2 0 0,0 3 0 16,-3-3-2-16,6-1-2 0,-9 4 2 0,6-3-1 0,-3-4 1 0,0 4 0 15,2-5 1-15,-2 1 1 0,0 0-1 0,0 0 2 0,-1 1 2 0,1-6 1 16,-1 3 0-16,-2 1 1 0,5-2 1 0,-5-1 1 0,3 4 2 0,-1-3-2 15,1-1 2-15,1 1 2 0,-3 0-1 0,2-1 3 0,2 1 2 0,-5-2-1 16,3 2 2-16,2 0-2 0,-2-1 2 0,0 1-1 0,0-1 2 0,3-3 1 16,0 4-1-16,-3-1 0 0,3 1 3 0,1-4-3 0,4 0 0 0,-6 0-1 15,5 4 1-15,1-4-4 0,1-4 1 0,2 4-3 0,1 0-2 0,0-4-1 16,4 1-2-16,0-1-3 0,2-3 1 0,0 0-3 0,0 3-6 0,3-2-5 16,-3-5-12-16,2 1-11 0,1-1-15 0,0 0-23 0,-3 1-28 0,1 0-24 15,2-5-17-15,1 2-44 0,-2-1-57 0,-1-4-90 0,5 5-108 0,-5-2-43 16,2-3-10-16,4 1 10 0,-3 0 17 0,-1-4 28 0,0 7 27 0,-3-3 40 0,0-1 43 0,-4-4 38 15,0 6 41-15,-3 1 55 0,-4-3 65 0</inkml:trace>
  <inkml:trace contextRef="#ctx0" brushRef="#br1" timeOffset="44262.34">16040 11898 37 0,'-3'4'181'0,"0"0"100"0,2-4 72 16,-5 3 55-16,2 1 39 0,3-4 39 0,-5 3 32 0,2-3 31 0,0 4 33 15,0-4 27-15,-2 3 29 0,5 1-35 0,-3 0-73 0,1 3-128 16,-1-5-159-16,1 6-84 0,-1-5-46 0,1 4-22 0,-1-3-10 0,0 3-7 0,0 0-8 16,1-1-12-16,0 1-5 0,-1-3-11 0,3 3-8 0,-2-3-6 0,0-1-9 15,2 1-1-15,-2 0-3 0,3-4-5 0,0 0-3 0,0 0-3 0,0 0-6 16,0 0-3-16,0 0-6 0,0 0-8 0,0 0-8 0,0 0-6 15,0-4-6-15,0-3-7 0,0 3-4 0,0-3-4 0,3 0-4 0,-2 1-2 0,2-5-2 16,0 4-2-16,1-4 0 0,3 4 2 0,-6-3 3 0,6 3 5 0,-3 0 4 16,3 0 5-16,-3 3 5 0,2 1 4 0,-2-1 5 0,0 4 7 0,0-4 6 15,2 8 9-15,-5-4 13 0,3 0 8 0,-1 4 11 0,0 3 11 0,-2 0 11 16,-1-4 11-16,0 5 7 0,0-1 9 0,0 3 8 0,0-3 9 0,-1 3 7 16,-2 5 4-16,0-6 4 0,-1 2-3 0,0 0 4 0,1 0-6 0,-4 2 0 15,3-2-5-15,0 0-4 0,0-2-5 0,0-2-5 0,-2 1-3 0,2 2-4 16,3-6-36-16,-5 3-33 0,5-3 0 0,1-1 0 0,-6 1 0 0,6-4 0 15,0 0 0-15,0 0 0 0,-4 0 0 0,3-4 0 0,-2 1 0 0,0-1 0 16,3 0 0-16,-4-3 0 0,4 0 0 0,0 0 0 0,0 1 0 16,0-5 0-16,4 4 0 0,-4-4 0 0,6 4 0 0,-2 1-42 0,0-1-14 0,0 0 0 15,2 3 4-15,-1 0 6 0,1 1 5 0,-1-1 3 0,1 4 9 16,-1 0 3-16,1 0 5 0,1 0 5 0,-3 0 2 0,0 4 5 0,0-4 5 0,0 3 4 16,2 1 6-16,-5 0 8 0,5-1 7 0,-5 1 7 0,-1-2 9 0,3 5 8 15,-2-3 10-15,-1 3 8 0,0-3 8 0,0 3 7 0,-1 0-46 16,1-3-32-16,-3 3 0 0,2-5 0 0,-2 6 0 0,-1-5 0 0,1 1 0 15,-1 3 0-15,0 0 0 0,-3-3 0 0,3-1 0 0,-2 1 0 0,-1-2 0 16,2 2 0-16,-1-4 0 0,1 0 0 0,-5 4 0 0,6-4 0 0,-3-4 0 16,0 4 0-16,0-4 0 0,3 2 0 0,-3-5 0 0,3 3 0 0,-3-3 0 15,6 3 0-15,-5-3 0 0,6 0 0 0,-1 1 0 0,1-1 0 0,0 3 0 16,1-3 0-16,2 0 0 0,0 0 0 0,1 3 0 0,0-2 0 0,3 1 0 16,-3 3 0-16,6-5-42 0,-5 7-4 0,2-4 7 0,0 4 7 0,0 0 6 15,0 0 4-15,0 0 8 0,-2 4 2 0,1-4 7 0,-2 7 4 0,0-7 9 16,0 7 7-16,-1-5 6 0,0 2 6 0,-2 0 7 0,2 3 1 0,-3 0 3 15,0-3 4-15,0 3-23 0,0-5-19 0,-3 3 0 0,3 1 0 16,-1-2 0-16,-2-1 0 0,0 1 0 0,-1 3 0 0,3-4 0 0,-5 1 0 16,2 0 0-16,-3 3-74 0,3-5-73 0,-3 6-37 0,0-1-44 0,2-4-45 0,-5 4-132 15,2-3-165-15,-2 0-76 0,3 3-32 0,0-7 8 0,2 2 26 0,-5 2 33 16,3-4 40-16,2 0 43 0,-5-4 48 0,3 2 52 0,-1-5 57 0,-2-1 65 16,3-2 69-16,2-1 108 0</inkml:trace>
  <inkml:trace contextRef="#ctx0" brushRef="#br1" timeOffset="48068.25">15964 12024 32 0,'1'-2'126'0,"2"-5"55"0,0 3 39 0,-3 0 33 0,1 1 27 0,-1 3 29 16,-1-4 27-16,1 4 29 0,0 0 29 0,0 0 26 0,0 0 24 0,0 0-36 15,0 0-73-15,0 0-68 0,0 0-67 0,0 0-33 0,0 0-11 0,0 0-9 16,0 0-2-16,0 0-4 0,0 0-5 0,0 0-7 0,0 0-7 0,0 0-6 16,0 0-5-16,0 0-6 0,0 0-3 0,0 0-4 0,0 0-3 0,0 0 1 15,0 0-1-15,-6 4-4 0,6-1 0 0,-1 1-5 0,1 0-6 0,-3 3-4 16,0-5-2-16,-1 5-6 0,3 1-2 0,-5 2-1 0,2 1-2 0,0-5-4 15,-3 5 1-15,4-4-4 0,-2 4-3 0,-1 0-3 0,1-2-4 0,-1 2-4 16,1-4-3-16,-1 4-3 0,-1 0-2 0,3-5-1 0,-3 5-3 0,2-4 1 16,-1 0-2-16,-1 4-4 0,3-9-1 0,0 5-4 0,0 1 1 0,0-1-3 15,-2-4-1-15,2 1-3 0,0 3 3 0,0-3-3 0,-2-2-3 0,2 3-1 16,3 1-2-16,-5-2-1 0,2-4 0 0,3 7 2 0,-5-4 1 0,2 1 2 16,0-1-2-16,0 1 5 0,-1 0 0 0,0 3 0 0,4-5-12 0,-6 2-3 15,3 0 0-15,-2-1 0 0,2 1 0 0,-3 3 0 0,3-7 0 0,0 7 0 16,0-7 0-16,-3 4 0 0,3-1 0 0,-1 1 0 0,-2-4 0 0,2 2 0 15,1 2 0-15,-3-1 0 0,6-3 0 0,-4 4 0 0,-2-4 0 16,3 4 0-16,2-1 0 0,-5-3 0 0,3 4 0 0,-1-1 0 0,0-3 0 0,-1 4 0 16,1 0 0-16,-1-1 0 0,1 1 0 0,-1-2 0 0,-1 2 0 0,3-1 0 15,-3 1 0-15,0 3 0 0,1-3 0 0,-3 3 0 0,2-3 0 16,0 3 0-16,3-5 0 0,-3 3 0 0,1 1 0 0,-1-2 0 0,3 3 0 16,-3-4 0-16,2 1 0 0,-1 3 0 0,1-3 0 0,-1-1 0 0,1 1 0 15,1 2 0-15,-3-2 0 0,3-1 0 0,0 1 0 0,-1 3 0 0,0-4 0 16,1 1 0-16,0 3 0 0,-3-3 0 0,4 2 0 0,-1-3 0 0,-3 5 0 15,3-5 0-15,2 4 0 0,-4 1 0 0,1-5 0 0,0 1 0 0,1 2 0 16,-3 1 0-16,5-3 0 0,-3 3 0 0,1-4 0 0,2 1 0 0,-3 3 0 16,1-3 0-16,0-2 0 0,1 3 0 0,2 1 0 0,-5-2 0 0,5-4 0 15,-2 7 0-15,3-7 0 0,-1 3 0 0,-2 1 0 0,3-4 0 0,-3 0 0 16,3 3 0-16,0-3 0 0,-4 4 0 0,4-4 0 0,0 0 0 0,0 0 0 16,-2 4 0-16,2-4 0 0,-2 3 0 0,2-3 0 0,-3 4 0 15,2-4 0-15,1 0 0 0,-3 2 0 0,3-2 0 0,-3 0 0 0,-1 4 0 16,3-4 0-16,1 0 0 0,-6 4 0 0,2-4 0 0,3 3 0 0,-5-3 0 15,5 4 0-15,-5-4 0 0,2 3 0 0,3 1 0 0,-5-1 0 0,2 1 0 16,-3 0 0-16,3-1 0 0,-3 1 0 0,3-2 0 0,0 2 0 0,0 3 0 16,-3-3 0-16,3-1 0 0,-2 1 0 0,2-1 0 0,-3 5 0 0,3-5 0 15,-3 1 0-15,3 2 0 0,-3 1 0 0,3-3 0 0,-3 3 0 0,0-4 0 16,0 5 0-16,-1-1 0 0,1 0 0 0,0-5 0 0,0 6 0 0,2-5 0 16,-1 4 0-16,1-3 0 0,-1 3 0 0,-1-7 0 0,3 7 0 0,0-3 0 15,-3 2 0-15,3-2 0 0,-3-1 0 0,3 1 0 0,-3 3 0 0,3-4 0 16,0 1 0-16,-3 0 0 0,3 3 0 0,-3-5 0 0,1 2 0 0,1 3 0 15,-1-3 0-15,1-1 0 0,-1 1 0 0,2-1 0 0,-3 1 0 0,3 3 0 16,-3-3 0-16,6-4 0 0,-5 6 0 0,2-6 0 0,0 3 0 0,0 1 0 16,0-4 0-16,1 4 0 0,0-4 0 0,2 0 0 0,1 0 0 15,-5 3 0-15,5-3 0 0,-2 0 0 0,2 0 0 0,0 0 0 0,-4 4 0 16,4-4 0-16,0 0 0 0,-3 0 0 0,3 0 0 0,0 0 0 0,-2 0 0 0,2 0 0 16,0 0 0-16,0 0 0 0,-5 0 0 0,5 0 0 0,-4 3 0 15,4-3 0-15,-3 0 0 0,-1 0 0 0,2 4 0 0,-3-4 0 0,4 4 0 16,-4-4 0-16,0 3 0 0,4-3 0 0,-4 4 0 0,-1-2 0 0,1 3 0 15,0 1 0-15,-2-2 0 0,6-1 0 0,-6 4 0 0,3-3 0 0,-3 3 0 16,2-3 0-16,-1 3 0 0,1-5 0 0,-1 6 0 0,1-1 0 0,1-4 0 16,-3 4 0-16,2-3 0 0,1 3 0 0,-3-3 0 0,3 2 0 0,0 1 0 15,-1-3 0-15,-1 3 0 0,1-4 0 0,1 1 0 0,-1 3 0 0,1-3 0 16,-1 2 0-16,1-3 0 0,-3 1 0 0,3 0 0 0,1 3 0 0,-3-4 0 16,1 1 0-16,1 3 0 0,0-3 0 0,-3-2 0 0,3 3 0 0,-1 1 0 15,0-2 0-15,-1-1 0 0,-1 1 0 0,3 3 0 0,-3-4 0 0,2 1 0 16,-1 0 0-16,-3 3 0 0,2-5 0 0,1 2 0 0,-1 3 0 0,1-3 0 15,-4-1 0-15,4 1 0 0,0 3 0 0,-4-3 0 0,3-1 0 16,1 1 0-16,-3 2 0 0,2-2 0 0,-1-1 0 0,1 1 0 0,-1 3 0 16,-2-4 0-16,2 1 0 0,-2 3 0 0,3-3 0 0,-1-2 0 0,-2 2 0 15,5 3 0-15,-5-3 0 0,2-1 0 0,-2 1 0 0,2-1 0 0,1 1 0 16,-1 3 0-16,-2-7 0 0,3 4 0 0,-4-2 0 0,4 3 0 0,2-3 0 16,-5 2 0-16,2 0 0 0,-2-1 0 0,3 1 0 0,2-4 0 0,-2 3 0 15,-3 1 0-15,3-4 0 0,2 3 0 0,-2 1 0 0,1 0 0 0,1-4 0 16,-2 3 0-16,3-3 0 0,-3 4 0 0,3-4 0 0,-2 2 0 0,-1 2 0 15,3-4 0-15,3 0 0 0,-5 4 0 0,2-1 0 0,0-3 0 0,0 0 0 16,1 4 0-16,0-4 0 0,-1 0 0 0,3 3 0 0,-5-3 0 0,5 4 0 16,1-4 0-16,-3 0 0 0,2 3 0 0,1-3 0 0,-6 0 0 0,5 4 0 15,1-4 0-15,-3 0 0 0,3 0 0 0,-1 4 0 0,1-4 0 0,-6 0 0 16,6 0 0-16,-1 0 0 0,1 0 0 0,-5 3 0 0,5-3 0 0,-2 0 0 16,2 0 0-16,-4 4 0 0,4-4 0 0,-3 0 0 0,3 0 0 15,-3 2 0-15,3-2 0 0,0 0 0 0,-4 0 0 0,4 0 0 0,0 0 0 16,-1 4 0-16,1-4 0 0,0 0 0 0,0 0 0 0,0 0 0 0,-6 0 0 15,6 0 0-15,0 0 0 0,-1 0 0 0,1 0 0 0,0 0 0 0,-5 0 0 16,5 0 0-16,-2 0 0 0,2 0 0 0,0 0 0 0,-4 4 0 0,4-4 0 16,0 0 0-16,-3 0 0 0,3 0 0 0,0 0 0 0,0 0 0 0,0 0 0 15,-4 0 0-15,4 0 0 0,0 0 0 0,0 0 0 0,0 0 0 0,0 0 0 16,0 0 0-16,-4 0 0 0,4 0 0 0,0 0 0 0,0 0 0 0,0 0 0 16,0 0 0-16,0 0 0 0,0 0 0 0,0 0 0 0,0 0 0 0,0 0 0 15,0 0 0-15,0 0 0 0,0 0 0 0,0 0 0 0,0 0 0 0,0 0 0 16,0 0 0-16,0 0 0 0,0 0 0 0,0 0 0 0,0 0 0 15,0 0 0-15,0 0 0 0,0 0 0 0,0 0 0 0,0 0 0 0,0 0 0 0,0 0 0 16,0 0 0-16,0 0 0 0,0 0 0 0,0 0 0 0,0 0 0 0,0 0 0 16,0 0 0-16,0 0 0 0,0 0 0 0,0 0 0 0,1 3 0 0,-1-3 0 15,0 4 0-15,3-4 0 0,-3 0 0 0,2 7 0 0,-2-7 0 16,2 0 0-16,-2 3 0 0,0-3 0 0,3 4 0 0,-3-4 0 0,1 4 0 0,-1-4 0 16,0 3 0-16,0-3 0 0,0 4 0 0,0-4 0 0,0 2 0 15,0-2 0-15,0 0 0 0,0 0 0 0,3 4 0 0,-3-4 0 0,0 0 0 0,0 0 0 16,0 0 0-16,0 0 0 0,0 0 0 0,0 0 0 0,0 0 0 15,0 0 0-15,0 0 0 0,0 0 0 0,0 0 0 0,0 0 0 0,-3 3 0 16,3-3 0-16,0 0 0 0,0 0 0 0,0 0 0 0,-1 4 0 0,1-4 0 16,0 0 0-16,-3 0 0 0,3 0 0 0,-2 0 0 0,2 0 0 0,-5 4 0 15,5-4 0-15,-1 0 0 0,1 0 0 0,-3 0 0 0,3 0 0 0,-2 3 0 16,2-3 0-16,-5 0 0 0,4 4 0 0,-5-4 0 0,2 0 0 0,2 3 0 16,0 1 0-16,-1-4 0 0,-1 4 0 0,2-4 0 0,-3 3 0 0,1 1 0 15,0-2 0-15,0 3 0 0,1-5 0 0,-1 2 0 0,-1 2 0 0,1 0 0 16,2-1 0-16,-3 1 0 0,0-1 0 0,1 1 0 0,0-1 0 0,-1 1 0 15,1 0 0-15,2-1 0 0,-5 1 0 0,5-2 0 0,-3 2 0 0,-1 0 0 16,4-1 0-16,-3 1 0 0,0-1 0 0,-1 1 0 0,4-4 0 0,-3 7 0 16,-1-7 0-16,1 4 0 0,-2-1 0 0,3 1 0 0,-3 2 0 0,1-2 0 15,-1-1 0-15,-2 1 0 0,2-1 0 0,1 1 0 0,-3 3 0 16,2 0 0-16,-1-3 0 0,-2-2 0 0,2 5 0 0,-1-3 0 0,0 3 0 16,0-3 0-16,0 3 0 0,-2 0 0 0,4-3 0 0,-4-2 0 0,4 3 0 15,-4 1 0-15,4-2 0 0,-1-1 0 0,1 1 0 0,-1-1 0 0,-2 1 0 16,3 3 0-16,-1-3 0 0,0-2 0 0,1 3 0 0,-3-3 0 0,3 2 0 15,2 0 0-15,-5-1 0 0,2 1 0 0,-2 3 0 0,3-4 0 0,2 1 0 16,-5 3 0-16,2-3 0 0,1 2 0 0,-3-2 0 0,5-1 0 0,-5 1 0 16,2 3 0-16,-2-4 0 0,3 1 0 0,2 3 0 0,-5-3 0 0,3-2 0 15,0 2 0-15,2-1 0 0,-5 1 0 0,3 0 0 0,0-4 0 0,2 3 0 16,-5 1 0-16,6-4 0 0,-3 3 0 0,0 1 0 0,3-4 0 0,-3 4 0 16,3-1 0-16,-3-3 0 0,3 4 0 0,-3-4 0 0,4 2 0 0,-2-2 0 15,-1 5 0-15,1-5 0 0,-1 2 0 0,-1 2 0 0,2-4 0 0,-1 7 0 16,1-7 0-16,-2 4 0 0,3-1 0 0,-6 1 0 0,6-4 0 15,-3 4 0-15,0-1 0 0,0 1 0 0,1-2 0 0,0 3 0 0,-1-3 0 0,3 2 0 16,-6 0 0-16,3-1 0 0,3 1 0 0,-3-1 0 0,1 1 0 0,0 3 0 16,-1-3 0-16,3-1 0 0,-6 1 0 0,6-2 0 0,-3 2 0 15,0-4 0-15,3 7 0 0,-3-3 0 0,1-4 0 0,1 7 0 0,-1-7 0 16,-1 7 0-16,1-7 0 0,1 7 0 0,-2-7 0 0,1 4 0 0,-1 2 0 16,3-3 0-16,-5 1 0 0,4 0 0 0,-1-4 0 0,-1 3 0 0,3 1 0 15,-3-1 0-15,0 1 0 0,3 0 0 0,-3-1 0 0,3 1 0 0,-3 3 0 16,0-7 0-16,3 2 0 0,-3 2 0 0,3 0 0 0,-3-1 0 0,3-3 0 15,-3 4 0-15,5-4 0 0,-5 3 0 0,2 1 0 0,1 0 0 0,0-4 0 16,0 3 0-16,-1-3 0 0,0 4 0 0,1-4 0 0,2 0 0 0,-3 2 0 16,1 3 0-16,0-5 0 0,-1 2 0 0,0-2 0 0,1 4 0 15,0-4 0-15,0 4 0 0,-2-1 0 0,2-3 0 0,-3 4 0 0,3-4 0 0,-3 3 0 16,3 1 0-16,-3-4 0 0,3 3 0 0,-3 1 0 0,3 0 0 16,-3-4 0-16,0 3 0 0,0 1 0 0,2-2 0 0,-2 2 0 0,0-4 0 0,0 7 0 15,0-7 0-15,0 4 0 0,-1-1 0 0,1 1 0 0,-1 3 0 0,1-3 0 16,0-1 0-16,-1 1 0 0,1-2 0 0,-3 2 0 0,3-1 0 15,2 1 0-15,-5 0 0 0,3-1 0 0,2 1 0 0,-5-4 0 0,3 7 0 16,0-7 0-16,2 4 0 0,-5-1 0 0,3 1 0 0,0-4 0 0,2 2 0 16,-5 2 0-16,3-4 0 0,0 3 0 0,2 1 0 0,-5 0 0 0,3-1 0 15,2-3 0-15,-2 4 0 0,0-1 0 0,0 1 0 0,0-4 0 0,0 4 0 16,0-1 0-16,2 1 0 0,-5-4 0 0,6 2 0 0,-3 3 0 0,0-3 0 16,1 2 0-16,1 0 0 0,-2-1 0 0,2 1 0 0,-5-1 0 0,3 1 0 15,1-1 0-15,0 1 0 0,-1 0 0 0,0-1 0 0,-2 1 0 0,3-2 0 16,-1 2 0-16,-2 0 0 0,3-1 0 0,-4 1 0 0,4-1 0 0,-3 1 0 15,2 3 0-15,-2-3 0 0,3-1 0 0,-3 1 0 0,0-2 0 0,0 2 0 16,2 3 0-16,1-3 0 0,-3-1 0 0,2 1 0 0,0 3 0 16,-1-3 0-16,3-1 0 0,-1 3 0 0,-1-2 0 0,0 3 0 0,3-3 0 15,-3 3 0-15,5-4 0 0,-3 1 0 0,1 0 0 0,0 3 0 0,-1-5 0 0,3 3 0 16,-2-3 0-16,1 2 0 0,-1 3 0 0,1-3 0 0,-1-1 0 16,2 1 0-16,0-1 0 0,-1 1 0 0,-1 0 0 0,4 3 0 0,-2-5 0 15,-3 2 0-15,3 0 0 0,0-1 0 0,-1 4 0 0,-1-3 0 0,4 3 0 16,-2-3 0-16,-3 3 0 0,1-5 0 0,2 5 0 0,-3-3 0 0,4 3 0 15,-4 0 0-15,3-3 0 0,-3 3 0 0,3-3 0 0,-1 2 0 0,-1-3 0 16,2 5 0-16,-3-5 0 0,4 1 0 0,-2 3 0 0,-1-3 0 16,1-1 0-16,2 1 0 0,-2-4 0 0,0 2 0 0,2 3 0 0,-2-3 0 0,2 2 0 15,-2-4 0-15,0 4 0 0,3-1 0 0,-4-3 0 0,2 4 0 0,0-1 0 16,-1 1 0-16,-1-1 0 0,2 1 0 0,-3-4 0 0,4 4 0 0,-5-1 0 16,2 1 0-16,3 2 0 0,-5-2 0 0,2-1 0 0,0 1 0 0,0 3 0 15,-2-4 0-15,2 1 0 0,3 3 0 0,-5-3 0 0,2-2 0 0,3 2 0 16,-5 0 0-16,2-1 0 0,3 1 0 0,-5-1 0 0,5 1 0 15,-5-1 0-15,2 1 0 0,3 0 0 0,-5-1 0 0,2 1 0 0,0 2 0 0,0-3 0 16,0 1 0-16,-2 3 0 0,2-3 0 0,-3-1 0 0,3 1 0 16,-3 0 0-16,6-1 0 0,-9 1 0 0,6 3 0 0,-3-5 0 0,3 2 0 15,0 0 0-15,-3-1 0 0,3 1 0 0,-6-1 0 0,6 1 0 0,-3 3 0 16,0-3 0-16,0-1 0 0,3 1 0 0,-3-2 0 0,0 2 0 0,3 0 0 16,-3-1 0-16,2 1 0 0,-1-1 0 0,2 1 0 0,-3-1 0 0,6 1 0 15,-6 3 0-15,3-7 0 0,-2 4 0 0,2 2 0 0,-3-2 0 0,3-1 0 16,0 1 0-16,-3 3 0 0,0 0 0 0,3-3 0 0,-3 3 0 0,3-1 0 15,-3 1 0-15,3 0 0 0,0-3 0 0,-3 3 0 0,3 0 0 0,-2-3 0 16,2 3 0-16,2-5 0 0,-3 2 0 0,-1 3 0 0,1-3 0 0,4 3 0 16,-6 0 0-16,2-3 0 0,0 3 0 0,-1-1 0 0,1 1 0 0,4 0 0 15,-6-3 0-15,3 3 0 0,-1 0 0 0,3-3 0 0,-3 2 0 0,3-2 0 16,-2 3 0-16,1-4 0 0,-1 4 0 0,0 1 0 0,1-5 0 16,-1 3 0-16,1-2 0 0,-1 3 0 0,2 0 0 0,-3-3 0 0,3-1 0 15,0 1 0-15,0 3 0 0,0-3 0 0,-1-2 0 0,1 5 0 0,-3-3 0 16,5 0 0-16,-1-1 0 0,-4 1 0 0,5 3 0 0,-2-7 0 0,-1 7 0 15,3-7 0-15,-2 4 0 0,2-1 0 0,-2 1 0 0,0-4 0 0,2 6 0 16,0-6 0-16,-5 4 0 0,5-1 0 0,-2 1 0 0,2-1 0 0,-2 1 0 16,0-1 0-16,0 1 0 0,2 0 0 0,-3-1 0 0,1 1 0 0,0-2 0 15,0 2 0-15,0 3 0 0,-3-3 0 0,3 3 0 0,0-4 0 0,-3 5 0 16,3-1 0-16,-3-1 0 0,1 1 0 0,0 0 0 0,1-3 0 0,-1 3 0 16,-1 0 0-16,1-1 0 0,0 1 0 0,1 1 0 0,-1-1 0 0,0 0 0 15,1 0 0-15,-1 0 0 0,-1-1 0 0,1 2 0 0,-1-1 0 0,1 0 0 16,2 0 0-16,-5 0 0 0,3-3 0 0,-1 2 0 0,1 1 0 0,0-3 0 15,-1 3 0-15,0 0 0 0,1 0 0 0,0-3 0 0,-3 2 0 0,5 1 0 16,-3 0 0-16,-2-3 0 0,3 3 0 0,0-3 0 0,0-1 0 16,-1 1 0-16,-1 3 0 0,1-5 0 0,0 2 0 0,1 3 0 0,-3-3 0 15,5-4 0-15,-3 7 0 0,-1-4 0 0,1 1 0 0,1 0 0 0,1-2 0 16,-1 3 0-16,0-3 0 0,1 2 0 0,2-4 0 0,-2 4 0 0,2-1 0 16,1-3 0-16,-3 0 0 0,3 0 0 0,0 0 0 0,0 0 0 0,0 0 0 15,0 0 0-15,0 0 0 0,0 0 0 0,0 0 0 0,0 0 0 0,0 0 0 16,0 0 0-16,0 0 0 0,0 0 0 0,0 0 0 0,0 0 0 0,0 0 0 15,0 0 0-15,0 0 0 0,0 0 0 0,0 0-1 0,0 0-33 0,0 0 1 16,0 0-1-16,0 0 0 0,0-3 1 0,0 3 2 0,3-4 2 0,-3 4-1 16,0-4 2-16,1 2 4 0,2-3 0 0,-2 5 1 0,-1-2 3 0,3-2-1 15,0 0 2-15,-2 1 1 0,3-1 1 0,-1 1 0 0,0-1 3 0,-2 1 0 16,4-1 1-16,-3-2 3 0,1 1 1 0,-2 3 2 0,4-2-1 0,-3 1 2 16,1-1 0-16,-2 0 1 0,2 1 1 0,-3-1 3 0,2 4 0 0,-2 0 0 15,2-3 1-15,-2 3 1 0,0 0 0 0,0 0 2 0,0 0-1 0,0 0 2 16,0 0 0-16,0 0 2 0,0 0-1 0,0 0 2 0,0 0-2 0,0 0-1 15,0 0 2-15,0 0-1 0,0 0 3 0,0 0 0 0,0 0 1 0,0 0-2 16,0 0 2-16,0 0-1 0,0 0 0 0,-4 3 1 0,1-3-3 0,2 0 3 16,-4 4 1-16,3-1 1 0,-2 1-1 0,-1 0 3 0,0-1-2 0,-2 1 0 15,2-2 2-15,-1 3-1 0,1 1 1 0,-5-2 0 0,2 3 0 0,-2-4 1 16,2 4-2-16,-2-3 2 0,2 2-2 0,-3-1-2 0,0 1-1 0,0 1 0 16,0-3-1-16,0 3-2 0,1 0-2 0,-1 0 0 0,3-3-1 0,-2 2-1 15,2-2 2-15,1-1 0 0,0 1 1 0,3-1 0 0,0 1 0 16,-2-1-1-16,5-3 1 0,1 0 1 0,-3 4-2 0,3-4-2 0,0 0-2 15,0 0-2-15,0 0-5 0,0 0-1 0,0 0-5 0,0 0-3 0,0 0-3 0,3-4-1 16,-2 1-1-16,5-1-2 0,-5 1 1 0,3-1-1 0,3 1 1 16,-3-1 1-16,6-2 1 0,-2 2 1 0,-1-3 1 0,4 0 2 0,-1 0 3 0,1 0-1 15,1-1 1-15,1 1 1 0,-2 1 0 0,1-1 1 0,-1 0 0 16,6 3 0-16,-5-3 1 0,-1 1 1 0,3 1 1 0,0 3 0 0,-2-2 2 0,-1 1-1 16,3-1 2-16,-3 4 0 0,0-4 3 0,-2 4-1 0,0-3 1 0,0 3-1 15,0 0 3-15,-2 0-3 0,-1 3 1 0,1 1-1 0,-1-4 1 0,-1 4 1 16,-1-1 1-16,1-3 1 0,-1 4 3 0,1-2 1 0,-3 3 1 0,2 1 3 15,-1-2 0-15,-1-1 2 0,0 1 2 0,-2 3 5 0,2-4 1 0,0 5 6 16,-2-6 0-16,0 5 5 0,0 4 3 0,-2-7 2 0,2 6 1 16,-2-2 3-16,0-1-1 0,2 3 0 0,-2-3-1 0,-1 3 1 0,3 1-5 0,-4-5-1 15,2 5-4-15,2-4-5 0,-3 4-2 0,1-4-7 0,0-1-14 16,0 1 0-16,2 1 0 0,-3-5-22 0,3 4-13 0,0-3-11 0,0 0-17 0,0-4-11 16,-2 3-18-16,2-3-20 0,0 0-21 0,0 4-25 0,0-4-25 0,0 0-22 15,0 0-32-15,0 0-28 0,0 0-46 0,-4 0-48 0,4 0-87 0,0 0-100 16,0 0-33-16,0 0-1 0,0 0 23 0,0 0 28 0,0 0 38 0,0 0 42 15,0 0 41-15,4 0 45 0,1-4 49 0,-5 4 51 0,0-3 61 0,0 3 67 0</inkml:trace>
  <inkml:trace contextRef="#ctx0" brushRef="#br1" timeOffset="48640.77">11332 15273 24 0,'-1'-4'163'0,"1"-2"77"0,-6 6 52 0,2-5 39 0,1 5 32 0,-1 0 26 15,-3 0 24-15,3 5 24 0,0-5 23 0,0 2 22 0,-2 2 24 0,1-4 24 16,-1 7-105-16,1-3-177 0,-1-1-89 0,1 4-40 0,-1 1-23 0,-1-1-6 16,2-1-6-16,-1 1-3 0,1 4-3 0,-2 0-1 0,0-2-6 15,0 6-2-15,0-1-6 0,3-1-6 0,-3 5-6 0,3 4-7 0,-3-2-6 0,0 4-3 16,3 1-7-16,0-1-2 0,0 5-6 0,-2 2-1 0,2 4-6 15,3-4-2-15,-5 5-4 0,2-1-6 0,2 3-5 0,-3-3-5 0,5 3-7 0,-1 2-7 16,1-5-9-16,0-1-10 0,0 1-10 0,0-6-8 0,1 2-11 0,2-3-14 16,1-3-14-16,0-1-17 0,3 0-18 0,0-6-20 0,0 0-21 0,1-5-22 15,-1 1-50-15,4 1-62 0,-1-8-70 0,-2-1-76 0,3 1-22 0,0-3 3 16,0-4 17-16,-1 0 23 0,-2 0 31 0,3-4 33 0,-4-3 34 0,1 1 37 0,-1-1 40 16,0-4 42-16,0 0 59 0,-3 0 67 0</inkml:trace>
  <inkml:trace contextRef="#ctx0" brushRef="#br1" timeOffset="49115.88">11278 15298 1 0,'3'-8'122'0,"0"1"88"0,-2 0 59 0,-1 0 40 15,0 1 27-15,0-1 22 0,3 3 18 0,-2-3 18 0,-1 3 15 0,3-3 20 0,1 4 17 16,2-1-19-16,-5-3-42 0,6 3-103 0,-3 2-138 0,3-5-67 0,0 3-31 16,-3-3-9-16,6 3 0 0,-5 1 3 0,2-4 2 0,3 3 3 0,-2-2-2 15,2 2 0-15,-2-3 0 0,0 0-3 0,5 0-3 0,-2 3-4 0,0-3-5 16,1 1-1-16,-1-1-5 0,3 3-3 0,0-3 0 0,1 0-3 0,-1 3-1 16,1-3-2-16,0 1-2 0,1 1-2 0,-3 3-3 0,3-2-2 0,0-3-3 15,-1 7 0-15,0-4-1 0,-1 1 0 0,-1 3 1 0,0-4-1 0,1 4 0 16,-3 0 0-16,0 0 1 0,0 4-1 0,-2-4 2 0,0 3-1 0,0 1 0 15,0-4 0-15,-3 4-2 0,1-1 1 0,0 1-1 0,-1-2 1 0,-1 3 1 16,2 1 0-16,-6-2 3 0,4-1-1 0,0 4 3 0,1-3 3 0,-4 3 0 16,3-3 4-16,-1-1-1 0,1 3 4 0,2 2 2 0,-6-1 2 0,6 0 2 15,-3 0 2-15,1 0 1 0,0-1 3 0,-1 5-1 0,0 0 5 0,1 0-1 16,1 2 2-16,-1-2-2 0,0 3 2 0,1 4-2 0,-1-5 0 0,-1 5 0 16,0-1-3-16,1 4 1 0,0 0-4 0,1 0 1 0,-4 0-5 0,5 4-1 15,-3-1-4-15,0 1-2 0,2-1-5 0,-2 1-4 0,0-1-2 0,0 0-3 0,0 1-3 16,-1-1-3-16,1 2-5 0,2-6-5 0,-5 1-7 0,3 0-9 0,2-3-10 15,-5 0-12-15,2-1-13 0,-2-3-15 0,5-3-16 0,-5 2-15 16,5-2-18-16,-6-4-21 0,1 4-24 0,2-4-26 0,-2-1-72 0,-1 1-92 0,0-3-58 16,0-4-39-16,0 7-5 0,-1-4 11 0,-2 1 24 0,2 0 26 0,-6-4 30 15,1 3 32-15,1-6 38 0,-2 3 36 0,-3-4 42 0,2 0 47 0,-3 1 72 0</inkml:trace>
  <inkml:trace contextRef="#ctx0" brushRef="#br1" timeOffset="49421.95">11342 15329 34 0,'0'-4'183'0,"-3"1"80"0,0-1 55 0,-1 4 42 0,3-3 32 15,-5 3 26-15,2 3 23 0,1 1 25 0,-1 6 25 0,0-2 24 0,0 1 24 16,0 2 23-16,-2 0-120 0,2 7-198 0,0 2-97 0,0 2-43 0,-2-2-25 16,2 9-11-16,0-2-6 0,-3 1-1 0,6 7-5 0,-5-3-7 0,2 7-9 15,0-5-9-15,0 5-10 0,-2-1-10 0,2 0-12 0,3 2-14 0,1-2-15 16,-6 1-16-16,6-1-20 0,-1-7-21 0,2 0-23 0,-1-2-28 0,3-1-33 16,0-7-36-16,1-4-93 0,0-3-116 0,0-3-62 0,3-5-31 0,3-2 1 0,-6-4 12 15,3-4 23-15,-2-2 29 0,1-8 34 0,-2-1 38 0,0-1 43 0,-1-9 44 16,-2 0 52-16,-1-7 55 0,0 5 85 0</inkml:trace>
  <inkml:trace contextRef="#ctx0" brushRef="#br1" timeOffset="49608.99">11459 15252 34 0,'0'0'184'0,"3"0"82"0,-3 6 54 0,-3 5 42 0,0 0 33 0,-2 3 26 16,-2 7 29-16,0 0 24 0,-3 3 29 0,2 5 25 0,1 2 23 0,-1 0 19 15,-2 4-119-15,3 3-201 0,2 4-100 0,-5-2-47 0,3 2-23 0,0-4-11 0,2 4-6 16,-1-4-4-16,1 1-8 0,2-1-13 0,0-3-17 0,2 1-18 0,-2-5-23 15,3-3-23-15,4-3-27 0,-1-5-31 0,0-2-30 0,2-7-36 0,1 2-48 16,-1-9-57-16,2-1-93 0,0-6-106 0,0-1-42 0,1-7-9 0,-1-2 12 16,0-1 19-16,3-3 32 0,-9-8 34 0,6 1 42 0,-3-1 40 0,0-7 46 15,-1 5 47-15,-3-5 58 0,3-3 65 0</inkml:trace>
  <inkml:trace contextRef="#ctx0" brushRef="#br1" timeOffset="49779.03">11559 15273 29 0,'5'-10'174'0,"-1"5"76"0,0 3 52 16,-4 2 41-16,0 0 28 0,-2 7 27 0,0 3 23 0,-2 4 28 0,-1 4 23 15,0-1 26-15,1 1 23 0,-3 6 22 0,0 1-113 0,3-1-188 0,-3 3-94 16,2 2-38-16,-1 2-21 0,0 1-7 0,1 0-4 0,-2-1-2 0,3 0-4 16,-3 0-9-16,6 2-8 0,-3-2-13 0,4-4-10 0,-6 2-11 0,6-1-17 15,0-3-21-15,0-1-26 0,3-4-27 0,0 2-32 0,-2-4-34 0,3-5-42 16,2-6-46-16,-5 0-103 0,3-3-126 0,-4-4-52 0,6-4-17 0,0-3 3 0,-4-4 14 16,2-2 28-16,-4-8 32 0,3 4 36 0,-3-8 43 0,-3 1 44 0,2-5 49 15,-2-2 57-15,-1-4 61 0</inkml:trace>
  <inkml:trace contextRef="#ctx0" brushRef="#br1" timeOffset="49942.12">11568 15301 26 0,'7'-14'167'16,"-3"7"76"-16,0 3 51 0,-1 1 40 0,-3 3 31 0,0 7 25 0,-3 0 28 16,2 11 25-16,-4-5 25 0,0 9 24 0,1-2 23 0,0 5 18 0,-1-1-109 15,0 5-185-15,-1 2-91 0,0 0-43 0,0 4-20 0,1-6-9 0,-1 6-6 0,2-4-3 16,0 0-6-16,0 1-11 0,1-1-8 0,1-3-8 0,-3 3-8 16,5-2-7-16,0-5-12 0,0 1-11 0,0-1-21 0,5-2-23 0,-3-6-29 0,2-1-30 15,2-1-34-15,-5-4-32 0,6-7-69 0,-3 1-86 0,3-4-79 0,2-7-67 16,-3-3-23-16,-1-4-3 0,1-4 14 0,1 1 22 0,-2-8 32 0,-3-3 38 15,2-3 41-15,1 0 44 0,-5-5 49 0,2-2 48 0,1 3 68 0</inkml:trace>
  <inkml:trace contextRef="#ctx0" brushRef="#br1" timeOffset="50560.25">11697 15207 24 0,'6'-11'163'0,"1"0"77"0,-3 8 54 0,-4 3 39 0,0 0 34 0,0 3 28 16,0 8 29-16,-2 7 27 0,-2-1 27 0,-1 4 25 0,3 0 22 16,-2 7 21-16,-3-4-107 0,3 8-181 0,-3 0-91 0,2-1-43 0,-1 4-22 0,-3-4-9 15,2 5-7-15,3-1-5 0,-3-4-5 0,3 4-6 0,-3-3-7 0,5-1-5 16,-3 0-6-16,3 0-7 0,0-2-6 0,2-1-5 0,0-3-16 0,0-1-14 15,0-4-23-15,4 2-21 0,-1-8-28 0,-1-1-25 0,3-2-27 0,-1-7-23 16,3-4-27-16,-3 0-21 0,3-7-22 0,-3-8-23 0,3 2-33 0,-3-5-34 16,3-6-18-16,-3-1-9 0,1-6 14 0,-3 3 24 0,5-4 47 0,-3-3 56 15,-2 0 47-15,3 1 43 0,1-1 35 0,-1-1 33 0,1 5 34 0,-1 3 32 0,4-1 41 16,-3 5 41-16,1-1 35 0,0 8 31 0,-1 3 19 0,1 1 14 16,-3 2-7-16,3 4-20 0,-3 3-15 0,1 4-13 0,0 4-5 0,-4 3-5 0,-1 0-5 15,0 3-6-15,3 4-3 0,-3-3-2 0,-3 7 1 0,3-1-3 16,-1 1-4-16,-2 2-7 0,1 2-9 0,-3-2-10 0,3 5-8 0,0-4-11 0,0 0-9 15,-3 0-7-15,3 0-12 0,0-4-6 0,0 1-8 0,2 0-9 0,-2-5-11 16,2 1-11-16,0-3-17 0,0-1-16 0,0-3-17 0,2 0-17 0,-2-3-12 16,0-4-14-16,0 0-16 0,4-7-14 0,-2-1-18 0,1-1-15 0,-1-2-12 15,2-3-9-15,-2-3-3 0,-2-1-2 0,3 0 10 0,-1-2 8 0,-2-2 13 16,0-2 7-16,0-1 11 0,0 4 10 0,-5 0 14 0,5-3 15 0,0 6 19 16,-2-3 20-16,2 4 20 0,0 0 21 0,0 2 16 0,0 1 16 0,0 3 11 15,2 5 13-15,-2-1 12 0,5 0 13 0,-5 3 13 0,0 4 12 0,5 0 10 16,-5 0 8-16,1 4 6 0,4-4 2 0,0 7 0 0,-3 0 1 0,0-3-2 15,2 2-1-15,1 5-2 0,-3-4-2 0,0 7-5 0,0-3-9 0,3 2-7 16,-3-2-7-16,1 2-4 0,-2 2-6 0,4-1-7 0,-3 4-6 0,1-5-8 16,1 1-9-16,-2 1-8 0,0 2-7 0,3-3-9 0,-3-1-8 0,1 2-7 15,-2-1-11-15,4-1-15 0,0-2-17 0,-4-4-19 0,2 4-21 0,-1-4-18 16,0-3-18-16,2-1-14 0,-1 1-13 0,-3-4-8 0,2-4-10 0,0-3-9 0,1 0-7 16,-2 0-9-16,-1-4-4 0,0-2 3 0,-1-5 9 0,-2 1 9 0,1-1 13 15,0-4 14-15,-2 2 14 0,-1-5 13 0,0 1 11 0,-1 0 11 0,1-1 12 16,-1 1 15-16,1 2 20 0,-2-2 24 0,3 3 19 0,0 0 21 0,0 0 16 15,1 4 12-15,1 2 10 0,0 1 8 0,2 3 5 0,0 4 10 0,0 5 10 16,2-2 9-16,-2 4 8 0,2 0 2 0,2 4 4 0,-1 5-7 0,1-1-4 16,0 2-8-16,1 5-4 0,0-2-6 0,2 5-2 0,-3 0-2 0,0-1 0 15,0 4-2-15,3 0-6 0,-3 0-6 0,1 3-9 0,-3-2-9 0,5 2-8 16,-3-3-7-16,1 0-8 0,0 4-6 0,-4-5-7 0,4 2-11 0,0-2-13 16,-1 2-19-16,0-2-20 0,0-2-28 0,2-1-32 0,-5 1-37 0,3 0-39 15,2-1-106-15,-2-3-135 0,0-1-67 0,0-2-33 0,2 3-9 0,-2-3 10 0,-3-5 21 16,5 5 24-16,-6-4 35 0,1-3 36 0,-1-4 44 0,0 7 46 0,0-7 54 15,-4 3 59-15,4-3 93 0</inkml:trace>
  <inkml:trace contextRef="#ctx0" brushRef="#br1" timeOffset="51117.38">11579 16148 105 0,'-7'7'191'0,"-1"0"57"0,-2 0 44 16,2-3 35-16,-2-2 27 0,-1 3 27 0,-1-3 24 0,-2 2 25 0,6-4 23 0,-2 4 23 15,3-4 24-15,0 0-75 0,2 0-125 0,-1 0-83 0,2-4-59 0,3 4-29 16,-5 0-14-16,6 0-7 0,-1-4-3 0,1 4-5 0,0 0-7 0,0-2-3 16,1-3-2-16,5 3-3 0,-5-2-4 0,6-3-4 0,1 3-5 0,-1 1-4 15,4-1-5-15,0-3-4 0,3 3-7 0,1 1-1 0,3-3-4 0,0-1-1 16,0 3-2-16,2-3-5 0,0 3-6 0,2-3-5 0,0 0-7 0,1 1-5 15,-3 2-3-15,4-3-13 0,-2 0-14 0,0 0-18 0,0 0-22 0,1-3-21 16,-1-1-22-16,1 4-29 0,0-4-31 0,0-2-35 0,-3 2-39 0,-1 0-111 16,5 1-143-16,-5-1-64 0,3 1-18 0,-4-4 6 0,3 3 21 0,-6 0 29 0,0 2 36 15,0-2 39-15,-2 0 40 0,-2 4 49 0,-3-3 48 0,-1 3 56 0,-3 0 60 16</inkml:trace>
  <inkml:trace contextRef="#ctx0" brushRef="#br1" timeOffset="51865.55">11706 15907 29 0,'0'-8'173'0,"-3"5"77"0,3-1 54 15,-2 1 43-15,0-1 27 0,0 4 20 0,2 0 20 0,-2 4 18 16,-1-1 22-16,3-3 23 0,0 7 19 0,5-3 23 0,-3 3-112 0,5-1-187 0,-1 5-93 16,3 0-38-16,2 0-21 0,3-2-8 0,1 9 6 0,3-3 8 0,-1 1 5 15,4 6 5-15,1-4-2 0,3 2-2 0,-2 4-4 0,5-2-4 0,1 2-3 16,0 5-5-16,0-2-3 0,1-2-2 0,2 3-3 0,1-1-6 0,0 6-3 16,0-2-3-16,6-3-6 0,-5 4-3 0,2 3-4 0,0-4-1 0,1 4-6 15,-1-1-4-15,0 2-4 0,1-1-1 0,-3-4-4 0,1 4-3 0,-1-4-2 0,-3-2-2 16,-3 2-2-16,1-2 0 0,0-5-2 0,0 0 0 0,-4 1 0 0,0-5-3 15,-2 2 2-15,-1-4 0 0,-1-1-1 0,-2-3 2 0,-1-1 0 0,-1-2 2 16,1 3-1-16,-6-3 0 0,-1-5 2 0,3 5-1 0,-6-4 3 0,2 0 0 0,-2 1 3 16,-2-5 2-16,-2 3 3 0,0-1 1 0,-1-3 2 0,-2 2 3 0,-1-4-1 15,-1 4 1-15,1-1-3 0,-6-3 2 0,2 4-3 0,3-1 0 0,-6 1-3 16,0-1 0-16,-3 1-2 0,5-4-3 0,-8 4 0 0,2-1-5 0,0 1-1 0,0-4-2 16,0 2-1-16,-1-2-1 0,-1 4-1 0,-2-4 2 0,4 4-2 0,-3-4 2 15,-1 0-1-15,4 3 1 0,-3-3-2 0,-1 0-1 0,1 0 1 0,-1 0-1 0,3 0-1 16,-5 0-1-16,5 0 1 0,-5 0 0 0,5 0-1 0,1-3 4 0,-6 3-2 15,6 0 0-15,-1-4 1 0,2 4 0 0,-1 0 0 0,3 0 3 0,-2 0 2 16,4-4 1-16,1 4 1 0,-1 0 1 0,4 0-1 0,2 0-2 0,0 0-2 0,-5 0-3 16,5 0-2-16,0 0-6 0,0 0 0 0,0 0-3 0,0 0 1 0,0 0 1 0,5 0 1 15,1 4-1-15,1-4 4 0,-1 0 2 0,5 0 3 0,1 4 3 0,-1-1 3 16,2-3 5-16,2 0 4 0,2 4 8 0,-2-1 1 0,0-3 5 0,3 0 0 16,-3 0 1-16,3 0 2 0,-3 0 0 0,3 0-2 0,-1 0 2 0,1-3-3 15,-6 3 1-15,5-4-1 0,-5 1-1 0,3-1 0 0,-2 0-2 0,-1 2-1 0,-1-2 0 16,0-3-5-16,0 0-2 0,-1 0-5 0,-2 3-4 0,-1-3-8 0,3-4-7 0,-5 5-10 15,1-8-12-15,-2 3-13 0,0-2-19 0,-1-2-19 0,-3-2-25 0,1 0-29 16,-1-1-30-16,-1-3-37 0,-2 0-36 0,2-1-113 0,-5-2-144 0,-1 0-64 16,3-1-26-16,-3 1 4 0,-4-5 19 0,3 2 28 0,-6-1 34 0,2-4 38 15,-5 4 43-15,2-3 48 0,-6 0 51 0,5 2 56 0,-8-2 61 0,8 2 102 0</inkml:trace>
  <inkml:trace contextRef="#ctx0" brushRef="#br1" timeOffset="55248.27">13348 17132 1 0,'0'-4'113'0,"0"0"82"16,0 1 57-16,-3-1 41 0,3-3 31 0,-2 4 26 0,0-1 23 0,0-2 21 0,0 2 23 15,-3 1 21-15,1-5 22 0,2 5 22 0,-3-1-78 0,1 1-133 0,2-1-83 16,-3-3-60-16,0 3-27 0,-1 2-14 0,4 2-2 0,-5-5-1 0,3 5 0 0,-3-2 1 15,2 2 1-15,-1-4-3 0,1 4-2 0,-1 0-3 0,1 4-7 0,-1-4-4 16,1 2-8-16,1-2-4 0,-1 5-8 0,1-3-4 0,-1 6-5 0,1-5-6 16,2 8-4-16,-3-4-7 0,1 4-5 0,2-1-7 0,-3 0-4 0,3 5-4 0,0-2-4 15,2 1-2-15,-3 4 2 0,3-1 0 0,-2-3 1 0,2 3 1 0,0 1 2 16,2 0 0-16,-2-1 0 0,3 1-1 0,1-4-1 0,-1 3-1 0,1-3-2 0,0 1-1 16,1-2-2-16,-3-2-3 0,5-4-2 0,-1 0-4 0,-1-1-4 0,1-1-6 15,1-3-4-15,0 2-7 0,-1-4-4 0,3-4-5 0,-2 2-1 0,0-5-3 16,1 0-4-16,-1-4-4 0,0 0-5 0,0-2-3 0,-1-5-1 0,1 0-4 0,-3-3 2 15,3 0-1-15,-3-3 3 0,1 0 2 0,2-1 4 0,-6-3 3 0,4-4 3 0,0 4 6 16,-3 1 3-16,0-6 7 0,0 2 6 0,0 4 7 0,1-6 5 0,-1 2 9 16,-2 3 9-16,0 1 11 0,0-2 9 0,0 5 7 0,0-1 8 0,0 5 6 15,-2-2 9-15,-1 5 7 0,1-1 11 0,2 4 11 0,-2 3 8 0,0-2 10 16,0 6 10-16,-1 0 6 0,1-1 5 0,0 5 5 0,-1-1-3 0,3 4 3 16,0 0-6-16,-4 0-6 0,2 4-6 0,0-4-11 0,-1 7-7 0,1 0-12 0,2 4-7 15,-2 0-13-15,0 2-6 0,2 1-9 0,-2 4-8 0,2 3-11 0,0 4-4 16,0-1-5-16,0 0 1 0,0 5 0 0,0 2 0 0,0-4-4 0,0 2 1 15,2 2-4-15,0-3 0 0,0 4-6 0,0-4-8 0,3-1-13 0,0 2-16 0,-1-5-18 16,3-2-23-16,-3-2-25 0,3 2-24 0,1-6-26 0,2 2-27 0,-4-3-31 16,5-2-58-16,1-2-78 0,-4-4-86 0,3 4-86 0,-2-4-28 0,3-5 2 0,-1 2 21 15,-5-4 32-15,3 0 35 0,-2 0 40 0,0-4 40 0,-3 2 43 0,-3-2 47 16,5-3 48-16,-5 0 68 0,-1 0 71 0</inkml:trace>
  <inkml:trace contextRef="#ctx0" brushRef="#br1" timeOffset="55589.49">13573 17159 102 0,'0'4'217'0,"0"3"75"0,0 0 55 0,-3-1 38 0,0 1 31 16,2 1 24-16,-2-5 23 0,2 4 24 0,-2-3 21 0,0 3 27 0,3-7 23 0,0 0-70 15,0 0-124-15,0 6-113 0,0-6-106 0,0 0-51 0,0 0-23 0,0 0-6 16,0 0-2-16,7 0 1 0,-3-2 0 0,2-2-1 0,-5 1-8 0,3-5-5 16,2 1-11-16,-2 0-7 0,0 0-6 0,0-3-3 0,3-4-7 0,-3 3-2 15,2-6-6-15,-5 3-3 0,3-4-1 0,2 5-4 0,-2-5-3 0,-3 1-2 0,2 3-2 16,1-1 0-16,-4-3-2 0,6 5 1 0,-6-1 1 0,0 3 1 0,0 1 1 15,0-4 1-15,-3 7 2 0,0-4 3 0,2 5 1 0,-2 2 5 0,0-3 4 16,-1 0 2-16,0 7 7 0,1-4 4 0,-1 4 4 0,0-3 2 0,-3 6 2 0,3-3 0 16,0 4 1-16,-3-1-1 0,3 1 1 0,-3 3-1 0,3-3-2 0,-2 2 0 15,1 5-1-15,-1 3 0 0,2-3-3 0,0-1-2 0,1 4-6 0,2 0 0 16,-5 3-3-16,6-3-1 0,-4 3-1 0,4 1-2 0,0-4 1 0,0 1-4 0,3 2-1 16,-2-3-6-16,2 3-2 0,1-3-8 0,0-3-8 0,-1 2-4 0,4-2-11 15,-3 0-11-15,6 0-12 0,-5-4-18 0,2 0-20 0,4-1-18 0,-4-2-20 16,4-1-21-16,-1 1-20 0,1-4-20 0,-3 3-20 0,3-3-17 0,0 0-16 0,3-3-45 15,-3 3-59-15,0-4-59 0,0 4-60 0,0 0-15 0,3-3 0 0,0-1 21 16,-3 4 28-16,0 0 33 0,0-4 34 0,0 4 36 0,0 0 37 0,-3 0 37 0,3 4 41 16,-1-4 57-16,-2 4 61 0</inkml:trace>
  <inkml:trace contextRef="#ctx0" brushRef="#br1" timeOffset="55758.53">13883 17254 58 0,'0'3'168'0,"0"-3"73"0,0 0 56 0,0 0 46 16,0 0 33-16,0 0 37 0,0 0 29 0,-1-3 29 0,-5-1 31 0,2 1 26 0,0-1 27 16,-3-3-48-16,0 1-88 0,3 1-94 0,-3-4-95 0,0-2-53 0,2 0-30 15,-5-2-15-15,3-5-10 0,1 4-8 0,-3-3-13 0,1-5-8 0,1 5-9 0,3-4-9 16,-3 4-11-16,1-5-12 0,2 1-9 0,3 4-10 0,-5-1-8 0,6 1-10 15,0 3-5-15,0-4-10 0,0 8-9 0,0-4-12 0,3 7-17 0,0-4-20 16,-2 0-19-16,2 5-22 0,-2-1-22 0,5 0-17 0,-2 3-19 0,0-3-21 16,0 3-16-16,3 1-20 0,0-1-16 0,-3 2-33 0,3-2-40 0,0 1-57 0,-3-1-61 15,6 4-35-15,-5-4-19 0,2 4 8 0,-2-3 22 0,1 3 28 0,-1-4 32 16,1 4 32-16,-6 0 35 0,6 0 35 0,-6 0 37 0,5 0 47 0,1 0 52 0,-5 4 64 16</inkml:trace>
  <inkml:trace contextRef="#ctx0" brushRef="#br1" timeOffset="56491.7">13905 16840 49 0,'3'4'160'0,"-3"-4"70"0,2 4 50 0,0-1 39 0,-2 1 32 0,0-1 31 0,5 1 27 15,-5 3 29-15,2-3 28 0,-2 3 28 0,4-1 24 0,-4 1-40 0,5 4-84 16,-5-4-90-16,2 4-89 0,2-1-46 0,1 4-22 0,-3-3-10 0,1 2-4 16,-2 1-6-16,4-3-5 0,-3 2-9 0,3 2-11 0,-3-1-8 0,2-1-11 0,1 2-11 15,-3-5-12-15,2 5-9 0,-1-6-8 0,1 2-9 0,-1 0-9 0,-1-4-7 16,0 0-8-16,2-3-8 0,-1-2-9 0,-1 2-6 0,0 0-5 0,0-1-4 0,-2-3-6 16,2-3-3-16,3-1-4 0,-5 0-6 0,2-2-9 0,-2-1-6 0,0-4-5 15,0-3-3-15,0-3-3 0,0-1 2 0,0 0 1 0,-2-2 1 0,2-2 3 16,0 2 3-16,0-2 2 0,0 2 5 0,0 2 5 0,0-3 6 0,0 7 9 0,2-4 8 15,-2 5 8-15,2 2 5 0,0 4 8 0,-2 0 5 0,3-3 6 0,-1 7 9 16,0-1 7-16,0 4 8 0,-2 0 9 0,5 0 5 0,-1 4 7 0,1-1 7 16,-3 1 4-16,5 2 7 0,-3 1 2 0,0 0 2 0,1 0 3 0,-1 4 0 15,1-5 1-15,-1 5-4 0,1 0-4 0,-3 3-7 0,2-3-4 0,1-1-4 16,-3 0-8-16,3 1-6 0,-3 0-6 0,2-1-5 0,-2 0-5 0,1-3-5 0,-1 4-3 16,0-5-4-16,0-2-5 0,-2 3-3 0,2-3-2 0,1-1-5 0,-3-3-1 15,0 0-4-15,0 0 0 0,0-3-2 0,2-1-3 0,0-3-1 0,0 1-5 0,-2-1-1 16,2-8 0-16,1 5-2 0,-1-4 0 0,0 0-2 0,1 0 1 0,1 0-2 15,-2-4 1-15,3 8-3 0,-1-5 0 0,0 9 0 0,1-5 3 0,0 4 3 16,1 4 3-16,0-1 2 0,-1 0 4 0,1 4 4 0,4 4 1 0,-2-4 5 16,-1 4 1-16,2 3 5 0,0-4 3 0,-1 5 4 0,2 1 3 0,-2-2 3 15,2 4 0-15,-3-4 0 0,1 4-2 0,0-4 1 0,-1 3-2 0,-3-3 0 16,3 0-3-16,0 0-1 0,-3 1-3 0,3-5-5 0,-3 1-1 0,-1-2-3 0,1-2-5 16,2 4-8-16,-6-4-12 0,5-4-12 0,-2 4-18 0,1-2-18 0,-1-2-17 15,1-3-20-15,-1 0-14 0,-2 0-13 0,2-4-13 0,-2 1-9 0,2-1-10 16,0 1-8-16,1-1-6 0,-1-2 1 0,-2 2 4 0,3 0 11 0,-1 0 12 0,1 2 18 15,-1-2 16-15,-2 4 17 0,5-4 17 0,-5 0 15 0,5 5 13 16,-5-1 13-16,2-4 18 0,-2 4 16 0,2 0 19 0,0 1 17 0,-3-1 16 0,0-1 16 16,0 1 13-16,0 0 13 0,0 0 14 0,0 1 14 0,-3 1 12 0,0-1 12 15,2-1 11-15,-2 0 8 0,-1 3 6 0,1 1 1 0,2-1-1 0,-5 0-5 16,2 1-6-16,3 3-8 0,1 0-9 0,-6 0-11 0,2 0-11 0,3 0-14 0,-2 7-9 16,0-3-11-16,2 3-13 0,-2 0-8 0,3 4-11 0,-3-2-5 15,3 6-7-15,-1-1-6 0,1 3 0 0,0 1-3 0,1 0-2 0,-1 2-2 0,3-2-2 16,-3 3-1-16,3 0-5 0,-2 0 0 0,2 0-3 0,0-4-4 0,1 1-5 15,-3 0-6-15,5-1-10 0,-2 1-9 0,0-9-16 0,0 6-15 0,2-8-15 0,-1 0-15 16,1 0-16-16,-1-7-14 0,1 0-14 0,-1-7-14 0,-2 0-11 0,4 0-9 16,-3-8-5-16,3 2-3 0,-3-1 6 0,0-3 7 0,2-5 12 0,-5 4 17 15,3-2 16-15,-1 2 21 0,1-2 22 0,-1 2 23 0,0 1 21 0,-2 2 22 16,3 1 23-16,-1 1 18 0,0 6 19 0,-2-1 18 0,2 1 17 0,-2 4 11 0,5-1 12 16,-6 4 9-16,4 4 7 0,-1-4 3 0,1 3-2 0,-3 1-4 0,5 3-4 15,-2 0-8-15,0-1-4 0,-1 2-9 0,1 2-8 0,0-3-12 0,0 1-13 16,-1 1-12-16,1-2-12 0,-1 4-13 0,1-4-11 0,-1-3-12 0,1 3-16 15,-3-1-17-15,5-1-24 0,-5-3-22 0,4 2-28 0,-3-4-26 0,-2 0-26 16,4 0-29-16,2 0-27 0,-2-4-30 0,-3 2-27 0,5-3-77 0,-5-1-97 0,3-1-60 16,-1 0-37-16,1 0 2 0,-1-4 20 0,-1 5 31 0,0-5 36 0,-2 4 40 15,3-4 41-15,-2 0 43 0,2 2 42 0,-3-2 47 0,2 0 47 0,-2 0 74 0</inkml:trace>
  <inkml:trace contextRef="#ctx0" brushRef="#br1" timeOffset="56730.75">14521 16277 96 0,'-7'-7'223'16,"0"1"80"-16,2-1 61 0,-2-1 50 0,-3 1 40 0,3 4 37 0,2-1 29 15,-2 4 30-15,3 0 28 0,-2 0 29 0,2 4 4 0,3-1-9 0,1 4-121 0,0 4-181 16,0-5-93-16,0 9-47 0,1-1-26 0,3-1-16 0,2 5-7 0,-5 4-2 16,3-2-2-16,3 5-5 0,0 3-6 0,3 0-10 0,-5 0-7 0,2 3-7 15,4 4-11-15,-4-4-8 0,4 5-12 0,-1-5-8 0,-2 1-16 0,3 0-20 16,-1-1-19-16,1 0-21 0,-3-7-19 0,3 5-21 0,0-5-22 0,0-2-24 15,0-2-26-15,0 1-29 0,-1-6-27 0,-2 2-30 0,3-3-29 0,-1-3-32 16,-2-5-73-16,1 5-92 0,-2-4-62 0,2 0-50 0,-5-3-3 0,3-1 16 0,-3-3 31 16,-4 0 35-16,5-3 44 0,-3-1 42 0,-2 0 46 0,0-3 49 0,-2 0 48 15,-3 0 54-15,1 1 76 0</inkml:trace>
  <inkml:trace contextRef="#ctx0" brushRef="#br1" timeOffset="57145.84">14502 16694 21 0,'-6'0'169'0,"2"4"96"0,0-4 70 0,0 0 53 0,-2 0 39 0,2 0 31 16,3-4 25-16,-2 4 24 0,3 0 24 0,-4 0 29 0,4 0 23 15,-3-3 24-15,3 3-109 0,0-4-183 0,0 0-114 0,0 1-80 0,3-1-40 0,-2-3-22 16,5 3-7-16,-5-3-1 0,3 1-2 0,3-1 2 0,0 0-6 0,0 0-7 16,0 0-9-16,1-1-6 0,2 2-5 0,-2-1-4 0,3 0-2 0,0 3-2 15,0 1 1-15,0 3-2 0,1 0 0 0,0 3-3 0,-1 1 3 0,1-1 0 0,-1 5 1 16,0 1 0-16,3 2 3 0,-3 0 3 0,0 3 3 0,0-4 6 0,0 8 1 15,0-4 2-15,-4-1 2 0,4 5 5 0,-4 0-1 0,2-1 0 0,-3-3 0 16,1 3-1-16,0-2-2 0,2-1 0 0,-5-3-4 0,3 2-1 0,-1-2-5 16,-1-4-5-16,2 0-4 0,-3-1 0 0,3-6-6 0,-5 5 1 0,5-5-2 15,-3 0-1-15,-2-5-2 0,3 3-2 0,-3-5-2 0,0-1-2 0,0-2-1 0,1-1-3 16,-3-2-1-16,0-2 0 0,0-5-1 0,0 2 0 0,0-4 0 0,-5 2-3 16,1-4-1-16,2 2 0 0,-5-3 1 0,0 1 0 0,-2 4 6 0,3-5 2 15,-3 4 3-15,0 0 4 0,0 4 4 0,0-1 2 0,0 7 4 0,2-3 4 16,-1 8 0-16,1-5 5 0,0 7 0 0,0 1 2 0,3 3-2 0,-3 0 0 15,1 0-3-15,1 3-2 0,-1 5-4 0,1-1-1 0,1 2-4 0,0 2-2 0,-1 0-5 16,3 2-3-16,-1 5-5 0,-1 0-4 0,4-5-3 0,-2 5-9 0,2 4-8 16,2-5-10-16,-2 1-16 0,3-5-17 0,-2 5-22 0,4 0-27 0,-3-5-27 15,2 1-28-15,1-3-35 0,0 0-33 0,-1 2-82 0,3-2-95 0,-3-4-79 16,5 4-67-16,-3-5-12 0,-1 1 9 0,2 0 26 0,-3-3 32 0,3 3 41 0,-3-3 44 16,1-1 45-16,-3-3 49 0,-2 0 49 0,5 4 56 0,-3-2 78 0</inkml:trace>
  <inkml:trace contextRef="#ctx0" brushRef="#br1" timeOffset="57848.54">14912 16487 52 0,'-4'0'217'16,"1"-6"91"-16,-1 6 63 0,0-4 47 0,-1 4 33 0,1-3 27 0,2-1 21 15,2 4 19-15,0 0 25 0,0 0 27 0,0 0 27 0,-5 4 31 0,5-4-135 16,0 3-226-16,-2-3-109 0,2 4-54 0,2 2-22 0,0 1-9 0,1 0 4 15,-1 0 6-15,0 4 6 0,2 0 10 0,1 2-5 0,-1-2-5 0,1 7-9 0,2-5-10 16,-1 5-6-16,-1-5-7 0,1 5-3 0,1 0-7 0,-1-1-5 0,1 5-9 16,-3-6-3-16,6 6-3 0,-4-4-4 0,0-1-5 0,0 1-3 0,0-1-4 15,0-3-5-15,1 4-3 0,-3-5-5 0,2 1-3 0,-2-3-5 16,0 0-4-16,0-5-3 0,-1 1-6 0,-2 0-4 0,2-3-5 0,-3-4-7 0,0 0-3 16,3-7-7-16,-3 3-6 0,0-3-5 0,0-6-6 0,0-2-7 0,-3 1-6 15,0-6-5-15,-1-2-6 0,3 2 0 0,-5-9 3 0,2 5 3 0,3-5-1 16,-5 5 5-16,2-3 5 0,0 2 6 0,1-3 6 0,2 6 9 0,-2 2 6 0,1-2 6 15,2 9 9-15,0-5 7 0,0 7 7 0,0 2 7 0,0 2 6 0,0 3 4 16,0-3 7-16,0 7 7 0,0 0 10 0,0 0 7 0,5 0 6 0,-1 3 7 16,0 1 6-16,0 3 4 0,2-3 6 0,-2 2 4 0,3 1 4 0,-3 4 3 15,3 0 1-15,-3-2 0 0,0 2 0 0,0 0-5 0,2 3-4 0,-2-1-7 16,0-2-7-16,-1 3-4 0,1-3-8 0,-3-1-2 0,5 4-8 0,-5-7-3 0,2 1-5 16,-2-1-5-16,2-1-4 0,-3-3-1 0,4 1-3 0,-4-4-5 0,0 0-3 15,3 0-6-15,0-4-8 0,-2 1-6 0,2-3-8 0,-2-1-8 0,2-1-8 16,0-2-10-16,-2-1-9 0,3 1-6 0,-1-4-9 0,1 3-4 0,3-2-4 15,-3 2-2-15,2 0-2 0,-1 1 4 0,2 2 2 0,3 1 7 0,-3 5 8 16,1-2 9-16,0 4 11 0,2 0 11 0,-2 0 14 0,3 4 9 0,0-2 10 0,-1 3 8 16,1-3 6-16,-3 6 5 0,3-5 5 0,-1 1 6 0,-2 3 7 0,2-4 3 15,-2 1 0-15,3 3 2 0,-4-7 0 0,3 4 5 0,-2-4 5 0,2 2 2 16,-5-2 3-16,2 0 0 0,3-2 2 0,-4 2-2 0,0-4-1 0,1-3-6 16,-3 0-3-16,3 0-2 0,-3 0 0 0,-1-3-2 0,1-1-4 0,1-3-5 15,-5-1-9-15,2 2-7 0,1-1-8 0,-2-4-3 0,-1 5-3 0,0-5-3 0,0 1 0 16,-1-1-2-16,-2 0 1 0,1 5-2 0,-3-2-2 0,1-3 2 0,0 5-2 15,0-1 2-15,-3 3 0 0,0-2 5 0,0 2 2 0,0 4 8 0,3-4 6 16,-3 4 7-16,0 3 6 0,3 2 3 0,0-2 1 0,0 4 5 0,-2 0 3 16,2 4 3-16,4-2 5 0,-1 6 6 0,-2-1 6 0,0 7 6 0,3-3 1 15,0 6 0-15,0-3-1 0,0 3 1 0,0 4-1 0,0 1 3 0,6 2 6 16,-5-4 1-16,3 5-1 0,-1 0 1 0,1-4 1 0,2 3-3 0,-1 1-4 16,2-4-3-16,0 4-6 0,0-5-53 0,1-2-3 0,-1 3 0 0,3-4 0 15,-5 0 0-15,7-2 0 0,-3-1 0 0,-1-1 0 0,2-6 0 0,-2 4 0 0,3-4 0 16,-1 0-41-16,-2-3-59 0,3 0-20 0,-1-1-26 0,-2-3-23 0,1 0-28 15,0 0-32-15,0 0-31 0,2 0-30 0,-4-3-81 0,2-1-95 0,-1 4-73 16,1-4-54-16,0 1-10 0,-2 3 14 0,2 0 29 0,0 0 35 0,0 0 40 16,-3 3 46-16,1 1 48 0,-3-4 50 0,3 4 53 0,-3-1 56 0,1 1 79 0</inkml:trace>
  <inkml:trace contextRef="#ctx0" brushRef="#br1" timeOffset="58062.59">15906 16691 54 0,'4'3'237'0,"-4"-3"123"0,0 0 100 0,0 0 80 0,-4 0 66 16,0 4 59-16,-2-4 50 0,-1 0 50 0,3 2 47 0,-4-2 41 0,1 0 40 16,0 5 39-16,0-5-633 0,3 2-299 0,-3 2 0 0,3-4 0 0,-3 4 0 15,6-1 0-15,-5-3 0 0,2 0 0 0,4 0 0 0,-3 0 0 0,3 0 0 16,-4 0 0-16,4 0 0 0,-1 0 0 0,1 0 0 0,-3-3 0 0,3 3 0 16,-3-4 0-16,3 4 0 0,0-4 0 0,0 4 0 0,0 0 0 0,0-2 0 0,0 2 0 15,0 0 0-15,0-5-328 0,0 5-266 0,0 0-144 0,0 0-49 0,0 0 5 16,-1-6 33-16,-2 6 50 0,2-3 55 0,-5-1 58 0,2 0 60 0,3 1 61 0,-6-1 63 15,-3 1 63-15,-1-5 70 0,0-1 71 0</inkml:trace>
  <inkml:trace contextRef="#ctx0" brushRef="#br1" timeOffset="59245.89">16603 11717 10 0,'3'-7'133'0,"-2"0"72"0,2 0 52 0,0 3 44 0,-3-3 36 0,1 3 30 16,-2 2 31-16,1 2 28 0,0-5 27 0,-3 3 27 0,0-2 25 0,2 1 26 15,1 3-85-15,-3 0-147 0,-1 0-76 0,0 0-36 0,-2 0-21 0,2 3-16 16,-3 1-8-16,2-2-4 0,-2 3-5 0,-3 1-8 0,3 5-6 0,-1-1-5 16,-1 1-8-16,0 3-6 0,1 0-7 0,-2 0-12 0,4 3-9 0,-3 1-7 15,2 2-6-15,0-2-6 0,3 4-4 0,0-2-5 0,1 2-7 0,1-5-6 16,2 4-4-16,2 0-6 0,3-3-6 0,0-2-5 0,1 2-5 0,0-3-4 15,4-2-8-15,-2 1-12 0,6-3-16 0,-3 0-17 0,3-1-24 0,-2-3-25 16,5 0-31-16,-5-7-29 0,3 3-31 0,3-3-35 0,0-3-69 0,0 3-91 0,-3-7-86 16,3 0-87-16,0-3-25 0,0-1 1 0,-3 0 22 0,2 1 31 0,-5 0 41 15,2-4 40-15,-3-1 48 0,-1 4 48 0,-5-2 50 0,2 2 54 0,-1-3 73 16,-2 3 79-16</inkml:trace>
  <inkml:trace contextRef="#ctx0" brushRef="#br1" timeOffset="59694.57">16923 11636 37 0,'0'-4'189'16,"0"-2"86"-16,-1-1 58 0,-2 3 46 0,-1 1 38 0,0-1 36 0,-3 4 34 15,3 0 33-15,-2 0 30 0,-1 4 32 0,2-4 26 0,-2 7 29 0,0-7-121 16,0 4-205-16,0 3-106 0,0-1-51 0,2-3-26 0,-1 5-14 0,1-1-10 16,-1 0-9-16,1-3-12 0,-1 3-11 0,5 0-14 0,1-1-11 0,-6 1-11 15,6-3-10-15,0 3-8 0,3 0-5 0,0 0-4 0,-2-3-4 0,6 2-3 16,-3 1 1-16,3 4-4 0,3-4-2 0,1 0-2 0,-3-1 0 0,3 2-1 15,0-1 1-15,3 7-1 0,0-7 3 0,-2 3-1 0,-1-3 0 0,6 4-2 16,-9 0 1-16,6 3 0 0,-3-4-1 0,-3 4 1 0,2-1 3 0,-2 2-1 16,-4 2 2-16,1-2 1 0,-3-2 1 0,2 5 2 0,-4-1 1 0,-1 1 1 0,-2-4 4 15,-1 3 1-15,-3 1 2 0,0 0 5 0,1-1 3 0,-3-3 6 16,0-1 1-16,0 2 2 0,1-1 4 0,-2-3 2 0,-1-5 3 0,3 5 0 16,-2-4 2-16,2-4 0 0,-2 1-4 0,5-4-4 0,-5 0-5 0,3-4-5 15,0-3-9-15,2 0-5 0,-1-4-10 0,2 2-8 0,3-6-8 0,1 1-10 16,0-3-10-16,1-4-7 0,3 4-9 0,2-8-4 0,-1 4-4 0,5 0 0 15,-2-3-5-15,3 2 3 0,0-2-1 0,1 3 3 0,-1 0 5 0,2-4 4 16,-2 5 5-16,0-2 8 0,3 2 5 0,-3-2 7 0,-2 5 7 0,2-1 6 16,-5 0 3-16,1 5 7 0,0-1 5 0,-3-1 5 0,1 6 4 0,-5-2 4 15,2 4 0-15,-2 0 4 0,-2-1-1 0,0 1 4 0,-3 5-1 0,1-5 1 16,-3 3-2-16,2 4-1 0,-1 0 0 0,-3-4-2 0,2 4-3 0,-4 0-1 0,4 0-6 16,-1 0-4-16,-1 4-5 0,0-4-11 0,1 4-14 0,-2-1-23 15,3 1-23-15,-1 2-33 0,1-3-35 0,0 1-39 0,0 0-45 0,3-1-121 0,0 1-152 16,0 3-67-16,-2 0-22 0,2-1 3 0,3 1 14 0,-2 1 27 0,-1-1 31 15,0 3 43-15,-2 1 44 0,2-5 50 0,0 5 54 0,0 0 61 0,-2-4 67 16</inkml:trace>
  <inkml:trace contextRef="#ctx0" brushRef="#br1" timeOffset="60837.83">14252 17877 27 0,'-3'-7'170'16,"2"0"78"-16,-2 3 56 0,-1 1 42 0,-3-1 36 0,3 4 26 0,0 0 23 0,-1 0 21 0,-1 4 19 16,1-1 20-16,0 1 20 0,1-1 19 0,-3 5-112 0,5-1-184 0,-3-1-91 15,4 5-41-15,-4-1-23 0,5 5-15 0,-5-2-7 0,5 5 1 0,0-5-4 0,0 9 1 16,5-4-6-16,-5 2 0 0,5-2-7 0,-1-1-6 0,0 4-9 0,0-4-8 16,3 1-9-16,0-3-8 0,2-1-6 0,-3-4-6 0,5-3-7 0,-1 0-8 0,1-4-6 15,-3 1-8-15,3-4-8 0,0-4-5 0,0-3-5 0,2 0-4 0,-2 0-4 0,0-4-3 16,-3-2-1-16,2-1-2 0,-2-3 1 0,-1-1 0 0,0-4 1 15,0 5 7-15,-6-4 5 0,3 4 7 0,-4-1 4 0,0 0 8 0,0 1 6 0,0-1 5 0,-1 5 5 16,-3-1 3-16,1-1 5 0,-4 6 3 0,3-2 6 0,0 4 3 0,-3 0 5 16,0 3 4-16,0 1 1 0,0-1 0 0,3 4 4 0,-3 4-1 0,0-1 2 0,3 1 1 15,-3-1 1-15,3 4 1 0,0 1-1 0,0-1-1 0,1 2 0 0,0 2-2 0,3 0-4 16,0 0-1-16,0-2-3 0,0 6 0 0,6-4-3 0,-2-2-2 0,0-2-5 16,3 4-6-16,-3-4-5 0,6 0-8 0,-2-3-6 0,2 0-10 0,-2-1-7 15,0-6-8-15,2-1-9 0,-2 0-7 0,3-3-7 0,0-3-8 0,-1-5-5 0,-2 2-7 16,3-5 1-16,0 1 0 0,-4-1 4 0,4-2 3 0,-4-2 9 0,3-2 5 0,-5-1 11 15,2 5 11-15,0-2 15 0,-3 2 15 0,2-2 17 0,-2 2 19 0,-3-2 17 16,-1 4 17-16,0 1 14 0,0 3 15 0,0 1 11 0,-1-1 9 0,-2 3 10 16,-1 0 7-16,0 0 6 0,0 5 2 0,-3-1 2 0,0 3-2 0,0 1-1 0,0-1-3 15,0 4-5-15,2 0-3 0,-5 0-5 0,3 0-3 0,3 4-4 0,-3-1-3 0,3 1-5 16,0 3-3-16,1-1-3 0,2 5-3 0,-2 0-3 0,3-4-5 0,3 6-3 16,-2 2-5-16,3-1-4 0,3 4-4 0,3-1-2 0,-2 4-6 0,2-4-4 15,2 8-4-15,-1-4-3 0,3 4-6 0,1-1-1 0,2 1-6 0,-5 2-3 0,3 1-5 16,3 1-1-16,-1-2-6 0,-5 5 0 0,6-4-5 0,-2 7-2 0,-3-7-2 0,1 3-2 15,-1 1-1-15,0-4 0 0,-2-1-1 0,0-2-1 0,0 0 1 0,-4 0 1 16,2-5-1-16,-2-2 1 0,-1 0 1 0,-1-1 1 0,-1-3 1 0,1-1 2 0,-5-2 3 16,2 0 2-16,-2 0 5 0,0-4 1 0,-2-1 3 0,-1-2 1 0,-1-1 1 15,0 1 1-15,-3-4 2 0,0 0-2 0,-4 0 3 0,3 0 0 0,-6-4 2 0,3 4-4 16,-3-7 2-16,-1 3-3 0,-3-2-2 0,0-1-4 0,0 0-2 0,1-4-2 0,0 0-1 16,-4 2-1-16,3-2-1 0,3-3-1 0,0-1-2 0,-2 6-4 0,5-6-3 15,1 1-5-15,0 4-9 0,1-4-13 0,3 7-12 0,3-4-16 0,0 1-16 0,1 3-17 16,2-4-18-16,1 1-23 0,1 0-23 0,-1 3-25 0,4-4-24 0,3 0-72 15,0 0-92-15,-7 11-75 0,11-13-67 0,-11 13-15 0,18-18 8 0,-3 4 22 0,-1 1 32 0,0 2 29 16,-14 11 38-16,19-18 37 0,-1 5 42 0,-3-2 45 0,2 1 45 0,-5 1 75 0,2 2 80 16</inkml:trace>
  <inkml:trace contextRef="#ctx0" brushRef="#br1" timeOffset="61202.91">15097 17573 21 0,'0'-7'163'0,"0"-4"88"0,0 0 61 16,-3 4 46-16,3-3 35 0,-1-1 28 0,-2 4 24 0,0-3 21 0,3 2 23 0,-1 2 22 15,-2-1 27-15,0 0 28 0,2 3-99 0,-2 1-172 0,2-1-94 0,-2 1-53 16,0-1-24-16,3 4-10 0,-4 0-3 0,4 0 3 0,-4 0 0 0,-3 4 4 0,6-1-3 16,-5 4-6-16,2-3-7 0,0 3-8 0,0 0-12 0,-2 3-10 0,5 4-11 15,-3-3-11-15,-2 2-6 0,5 5-8 0,-3 0-4 0,4-1-5 0,-3 5-4 0,0-2-5 16,3 1-3-16,0 4-2 0,0-4-4 0,3 3-3 0,0 1-3 0,-3-1-4 16,4 5-6-16,-3-9-3 0,5 4-5 0,-1-2-11 0,1 2-11 0,-1-6-14 0,2 0-18 15,3-5-18-15,-2-2-26 0,2 0-24 0,1-4-29 0,0 0-24 0,0-7-30 16,0 0-26-16,3 0-58 0,-3-7-71 0,-11 7-82 0,19-15-86 0,-4 1-24 0,-2 1 7 15,-1-5 24-15,-1 0 32 0,0 1 40 0,-4-4 41 0,3 0 45 0,-5 0 42 0,1 0 46 16,-1 0 48-16,1 0 65 0,-2 3 71 0</inkml:trace>
  <inkml:trace contextRef="#ctx0" brushRef="#br1" timeOffset="61603.87">15304 17415 47 0,'-3'-8'209'0,"2"6"89"16,-5-5 63-16,-1 3 48 0,2 1 38 0,-2 3 28 0,-3 0 28 0,3 3 26 0,-1-3 28 15,1 4 30-15,-1-2 28 0,4 3 26 0,-6 1-133 0,7 1-222 0,-1-3-112 16,0 3-55-16,1-3-29 0,2 3-18 0,-2-5-5 0,3 5-1 0,3-3-4 15,-2 0-4-15,5 3-9 0,-2-4-11 0,0 4-8 0,6-3-11 0,-2 3-4 0,3-1-4 16,0 2-5-16,3-1-1 0,-2 0-3 0,6 0 1 0,-1 4-3 0,1-5-3 16,-2 5 1-16,2-1-4 0,3 1-1 0,-3 0 0 0,-1-1-2 0,1 0 0 0,-1 1 0 15,-3 2-1-15,1 2-1 0,-1-1-1 0,-1-1 2 0,0 5 1 0,-4-3 0 16,0 1 3-16,-2-1 0 0,2 5 2 0,-5-5 3 0,1 3-1 0,-5-2 1 0,2 2 1 16,0 0-1-16,-4-4 2 0,0 0 0 0,-1 4 1 0,-1-5-2 0,-3-2 0 0,1 0 1 15,-1-2-1-15,-2 2 1 0,0-4 0 0,-2 0-1 0,0-3-1 0,0 0 0 16,-2-4 0-16,-1 0-1 0,1 0-1 0,2-4-2 0,-2-3-3 0,-1 0-1 0,6-4-1 15,-3 1 0-15,1-1-3 0,3-3-1 0,2 1-1 0,-2-2-2 0,2 1-3 16,0 1-4-16,4-5-3 0,-2 0-2 0,0 1-2 0,3-1-3 0,0 0 2 0,3-2-3 16,0 2-3-16,-2-3 0 0,4 0-2 0,-3 4 1 0,2-1 1 0,2-2 1 15,-1 2 1-15,1-4 2 0,-2 5 2 0,0-1 4 0,3-2 2 0,-3 2 6 0,0 5 2 16,1-5 5-16,-3 0 4 0,2 5 2 0,-1-2 5 0,-1 1 4 0,-2 3 5 16,0 2 4-16,0-2 5 0,0 4 6 0,-5-1 5 0,4 1 3 0,-2 5 4 0,-1-2 3 15,0-3 3-15,-1 3 1 0,-1 4-1 0,-1-3-1 0,3 3-3 0,-6 0-2 16,6 0-4-16,-3 0-6 0,0 3-8 0,0-3-10 0,2 4-16 0,-5-4-20 15,6 7-23-15,-3-7-27 0,0 4-27 0,0-4-26 0,3 2-32 0,-3 2-35 0,3-4-39 16,3 3-109-16,-5 1-139 0,2 0-58 0,1-1-17 0,-1 1 9 0,3 3 21 0,-2-3 31 16,0-1 36-16,-1 3 40 0,3-1 41 0,-2 1 46 0,0-2 48 0,-1-1 54 15,4-3 60-15</inkml:trace>
  <inkml:trace contextRef="#ctx0" brushRef="#br1" timeOffset="63524.09">13277 17985 64 0,'-3'7'203'0,"3"-7"78"0,0 0 53 0,-2 0 43 0,2 0 29 16,-4 0 21-16,4 0 18 0,-5 0 17 0,5 0 18 0,0 0 22 0,0 0 12 0,3-7 5 15,1 4-114-15,0-1-184 0,3-2-87 0,2-1-40 0,0 0-16 0,2-1-5 0,2 1 6 16,1-4 11-16,1 2 9 0,3-2 8 0,2 0 4 0,0 0 0 0,2-2-4 16,3-1-10-16,1 3-5 0,0-2-9 0,3-2-7 0,3 1-9 0,0 1-8 0,1-5-6 15,0 4-7-15,0-1-8 0,3 2-5 0,-3-1-6 0,0-1-5 0,0 2-5 16,-1 2-3-16,-1 1-6 0,-2 0-3 0,0-1-4 0,0 4-1 0,-5-4-1 0,0 4-1 15,-1 1 1-15,-1-1 0 0,-2 0-2 0,-2-1 2 0,0 5-2 0,-5-1 0 16,3 1-1-16,-5-1 1 0,0 0 1 0,0 2-3 0,-3-3-3 0,2 5-3 16,-4 0-11-16,0-2-7 0,-1 2-10 0,0-4-15 0,-1 4-13 0,-4 0-17 0,3 0-20 15,-3 0-25-15,1-3-26 0,-1 3-25 0,3-4-32 0,-6 0-48 0,-4 1-55 0,3-1-93 16,0 4-110-16,1-7-36 0,2 7-4 0,-2-4 15 0,1 1 25 0,-3-1 34 16,-1 2 36-16,4 2 43 0,2 0 43 0,-3-4 45 0,-1 1 51 0,-3-1 60 0,0 4 67 15</inkml:trace>
  <inkml:trace contextRef="#ctx0" brushRef="#br2" timeOffset="80266.88">16016 12312 85 0,'0'0'203'16,"0"0"70"-16,0 0 48 0,0-7 37 0,-1 7 29 0,-2-4 27 0,3 4 26 15,-4 0 27-15,1 4 28 0,-1-4 28 0,1 0 4 0,-1 3-12 0,4-3-104 16,-4 4-161-16,1-1-78 0,-1 1-37 0,3 0-11 0,-5 3-3 0,5-5-2 0,-3 5 2 15,1-3-3-15,-1 0-5 0,1-1-9 0,0 1-9 0,2 3-9 16,-2-7-8-16,3 0-10 0,-1 4-8 0,1-4-9 0,0 0-11 0,0 0-7 0,0 0-6 16,0 0-8-16,0 0-5 0,1-4-6 0,3 0-5 0,2 1-4 15,-5-1-5-15,5-3-6 0,-1 0-2 0,1 1-3 0,-1-1-6 0,2-4-4 0,0 4 1 16,0-4-2-16,0 5-1 0,0-5 1 0,-2 4-1 0,2 0 0 0,-1 0 0 16,-1 3 2-16,1-2 1 0,-2 1 0 0,-3 3 4 0,5-2 0 15,-5 4 7-15,-1 0 3 0,0 0 6 0,0 0 6 0,0 0 5 0,0 0 7 0,0 0 3 16,0 0 8-16,0 0 3 0,0 0 4 0,-1 4 5 0,-2-2 3 15,0 3 2-15,-1-3 3 0,3 2 3 0,-5 0-1 0,5-4 2 0,-3 7-3 0,1-7-2 16,-1 3-4-16,1 1-2 0,0-1-6 0,2-3-1 0,-3 4-4 16,4-4-5-16,-3 0-2 0,3 0-6 0,0 0-6 0,0 0-3 0,-4 0-10 0,4 0-5 15,-3-4-11-15,2 1-5 0,1-1-7 0,0 1-6 0,0-4-4 0,1 3-6 16,-1-2-1-16,3-1-3 0,-2 3 0 0,5-3 0 0,-6 0 1 0,1 0 5 16,3 3 3-16,-1 0 6 0,0 2 6 0,-3 2 6 0,0-5 8 15,0 5 8-15,0 0 7 0,0 0 7 0,0 0 8 0,0 0 7 0,0 0 5 0,0 0 6 16,-3 5 5-16,0-3 4 0,-1 2 4 0,3 0 4 0,-5 3 5 0,1-4 4 15,-1 5 3-15,-1-1 2 0,2 0 2 0,-2-1 1 0,-3 5 2 0,5-4 0 16,-2 4-1-16,-3-4-3 0,2-1 0 0,-2 5-1 0,3-4-1 0,2 0-2 16,-5 4-2-16,3-5-4 0,2 1-3 0,-2 4-4 0,-3-4-4 0,3 0-28 15,2 3-11-15,-1-3 0 0,-1 0 0 0,2 0 0 0,-5 4 0 0,6-5 0 16,-3 1 0-16,0 1 0 0,0 2 0 0,2-3 0 0,-2 1 0 0,0-1 0 16,-1-1 0-16,1 5 0 0,0-4 0 0,-2 0 0 0,3 4 0 15,-4-5 0-15,3 1 0 0,-1 4 0 0,-1-4 0 0,3 0 0 0,-4-1 0 16,2 5 0-16,-2-4 0 0,4 4 0 0,-1-4 0 0,1-1 0 0,-3 5 0 15,2-4 0-15,1 0 0 0,-4 4 0 0,4-4 0 0,-1-1 0 0,1 5 0 16,-3-7 0-16,2 6 0 0,0-2 0 0,1-1 0 0,-3 2 0 0,0-1 0 16,-2 6 0-16,0-3 0 0,0 2 0 0,-5-2 0 0,1 7 0 0,-1-5 0 15,-4 1 0-15,2 1 0 0,0 2 0 0,0-3 0 0,1 4 0 0,1-5 0 16,-2-2 0-16,3 3 0 0,0-1 0 0,-2-2 0 0,2 4 0 0,3-6 0 16,-5 2 0-16,2 0 0 0,0 3 0 0,1-3 0 0,-4 2 0 0,4-2 0 15,-1 0 0-15,0-2 0 0,0 6 0 0,-2-5 0 0,2 1 0 0,0-1 0 16,-2 1 0-16,-1-1 0 0,3 1 0 0,0 0 0 0,0-5 0 0,-2 5 0 15,2-1 0-15,-3-2 0 0,5 1 0 0,-4 2 0 0,1-4 0 16,0 4 0-16,-2 0 0 0,3-5 0 0,0 5 0 0,-1-4 0 0,-2 4 0 0,0-2 0 16,3 2 0-16,-1-4 0 0,1 4 0 0,-1-4 0 0,1-1 0 15,-3 5 0-15,4-7 0 0,-1 6 0 0,1-3 0 0,-1 1 0 0,1-1 0 16,-1-5 0-16,2 6 0 0,0-1 0 0,-1-4 0 0,1 4 0 0,0 1 0 0,-1-5 0 16,0 1 0-16,2 2 0 0,-2 1 0 0,0-3 0 0,2 3 0 15,-2 0 0-15,0-3 0 0,-1 3 0 0,1-1 0 0,-1 1 0 0,3-3 0 16,-5 6 0-16,2-2 0 0,1-1 0 0,-1 0 0 0,0-1 0 0,-2 1 0 15,2 0 0-15,1 0 0 0,2 1 0 0,-2-1 0 0,0-1 0 0,-1 1 0 16,4 0 0-16,-2-3 0 0,1 3 0 0,1 0 0 0,-1-3 0 0,1 2 0 16,-1 1 0-16,1-3 0 0,0 3 0 0,0-4 0 0,0 1 0 0,0 3 0 15,-1-3 0-15,4-2 0 0,-3 2 0 0,-1-1 0 0,1 1 0 0,0 0 0 16,0-1 0-16,2 1 0 0,-4-1 0 0,2 1 0 0,0 3 0 0,0-3 0 16,-3-2 0-16,3 3 0 0,-2 1 0 0,0-2 0 0,-1 3 0 15,1-4 0-15,0 4 0 0,-3 1 0 0,3-1 0 0,-2-1 0 0,-2 1 0 0,2-3 0 16,1 3 0-16,-1 0 0 0,0 4 0 0,1-5 0 0,-1 1 0 15,0 0 0-15,-2 0 0 0,5 1 0 0,-5-1 0 0,5-1 0 0,-5-3 0 16,2 5 0-16,0-1 0 0,-2-4 0 0,5 5 0 0,-2-1 0 0,0-5 0 16,-1 3 0-16,1-3 0 0,2 2 0 0,-3 3 0 0,1-3 0 0,0-1 0 15,1 1 0-15,-3 0 0 0,4-1 0 0,-2 1 0 0,0-4 0 0,2 2 0 16,-4 3 0-16,3-3 0 0,-3 2 0 0,3-4 0 0,2 7 0 0,-5-7 0 16,3 4 0-16,1-4 0 0,-3 3 0 0,4 1 0 0,-3-4 0 0,1 3 0 15,0-3 0-15,2 4 0 0,-3-4 0 0,3 4 0 0,-2-4 0 0,2 0 0 16,-2 0 0-16,-1 3 0 0,3-3 0 0,-3 0 0 0,3 4 0 0,0-4 0 15,-1 0 0-15,1 0 0 0,0 0 0 0,-2 0 0 0,1 0 0 0,1 2 0 16,0-2 0-16,0 4 0 0,-3-4 0 0,3 0 0 0,-3 4 0 0,3-4 0 16,-3 3 0-16,2 1 0 0,-2-4 0 0,3 3 0 0,-3 1 0 0,3-1 0 15,-1 1 0-15,-2 3 0 0,0-3 0 0,3-2 0 0,-1 5 0 0,1-3 0 16,-3 3 0-16,0-3 0 0,0 3 0 0,3 0 0 0,-1-3 0 0,-2 3 0 16,3-1 0-16,-3 1 0 0,-1 0 0 0,4 1 0 0,-2-1 0 15,0 0 0-15,-1-1 0 0,-1 1 0 0,1 0 0 0,1 0 0 0,0 1 0 16,-3 1 0-16,1-1 0 0,1 2 0 0,-1 1 0 0,-1-4 0 0,1 3 0 15,-1 1 0-15,1-1 0 0,-3 1 0 0,4 2 0 0,-4-2 0 0,3 0 0 16,-3 0 0-16,3 2 0 0,0-2 0 0,-2 3 0 0,2-3 0 0,1-1 0 16,-1 0 0-16,0 1 0 0,1 0 0 0,2-5 0 0,-2 5 0 0,0-4 0 15,3 4 0-15,0-4 0 0,-3-1 0 0,3 1 0 0,3 0 0 0,-3 0 0 16,1 1 0-16,2-1 0 0,-3 0 0 0,1-5 0 0,2 6 0 16,-2-5 0-16,2 4 0 0,0-3 0 0,-2 3 0 0,3-3 0 0,-1 3 0 0,-2-5 0 15,5 6 0-15,-5-5 0 0,2 4 0 0,1-3 0 0,-3 3 0 0,5-3 0 16,-5 3 0-16,2-5 0 0,-2 5 0 0,3-3 0 0,2 3 0 15,-5-3 0-15,2 3 0 0,-2-3 0 0,3 3 0 0,-1-5 0 0,-1 5 0 0,3-3 0 16,-4 3 0-16,4-3 0 0,-1 3 0 0,-2-3 0 0,2-1 0 0,1 1 0 16,-1 3 0-16,-2-5 0 0,5 2 0 0,0 0 0 0,-3-1 0 15,3 1 0-15,-1-4 0 0,0 3 0 0,3 1 0 0,-2-4 0 0,-1 3 0 16,5-3 0-16,0 0 0 0,-2 4 0 0,2-4 0 0,0 0 0 0,-4 0 0 16,4 0 0-16,0 0 0 0,0 0 0 0,0 0 0 0,0 0 0 0,0 0 0 15,0 0 0-15,0 0 0 0,0 0 0 0,0 0 0 0,0 0 0 0,0 0 0 16,4-4 0-16,-4 1 0 0,2 3 0 0,3-4 0 0,-1 1 0 0,1-1 0 15,2 1 0-15,-1-5 0 0,-1 6 0 0,1-5 0 0,1 3 0 0,2-3 0 16,-2 0 0-16,-1 3 0 0,0-3 0 0,-1 3 0 0,2 1-38 0,-2-1 0 16,-4 2 5-16,4-2 5 0,0 1 3 0,-5-1 9 0,0 4 3 0,0 0 7 15,0 0 8-15,0 0 6 0,0 0 6 0,0 0 0 0,0 0 4 0,0 0 0 16,0 0 2-16,-5 4-2 0,0-1-1 0,4-3-3 0,-4 4-2 16,-2-4-2-16,1 6-2 0,-4-3-2 0,4 1 0 0,-3 3-4 0,-2 0 1 15,0 4 1-15,0-5-1 0,-3 1-3 0,6 4 0 0,-3 0 0 0,-1 0 0 16,1-4 0-16,0 3 0 0,2-3 0 0,0 0 0 0,3 0 0 0,-1 0 0 15,0-3 0-15,3 2 0 0,-1-2 0 0,1-1 0 0,2-3 0 0,2 0 0 16,0 4 0-16,0-4 0 0,0 0 0 0,0 0 0 0,0 0 0 0,0 0-93 16,0 0-33-16,0 0-24 0,0 0-25 0,0 0-24 0,0 0-29 0,2 0-30 15,2 0-32-15,1-4-38 0,2 4-100 0,-1 0-132 0,1-3-46 0,0-1-5 16,1 4 20-16,1-4 27 0,0-2 39 0,-2 3 42 0,0-5 43 0,2-2 44 16,-3 3 48-16,1-3 48 0,-1-5 57 0,-1 1 65 0</inkml:trace>
  <inkml:trace contextRef="#ctx0" brushRef="#br2" timeOffset="80859.06">12130 14248 63 0,'-4'-4'140'0,"0"0"45"0,-2 1 37 0,2-1 31 0,0 1 25 16,0-1 29-16,-3 1 25 0,3-1 25 0,-3 0 23 0,3 2 23 0,-2 2 23 16,2-5-56-16,0 3-98 0,0-2-59 0,-2 4-37 0,2-3-17 0,0-1-14 15,-3 0-5-15,3 1-3 0,-3-1-4 0,3 4-6 0,0-3-3 0,-6-1-4 16,3 4-3-16,2-4-1 0,-2 4-1 0,0-3-2 0,-3 3-3 0,5-4-2 15,-5 4-3-15,2 0-3 0,-2 0-4 0,2 0-8 0,-2 0-5 0,-2 4-7 16,1-1-6-16,-6 1-8 0,2 3-8 0,-3 0-6 0,0 4-7 0,-4 0-8 16,3-1-5-16,-6 4-5 0,-2 4-5 0,-2 2-4 0,1 2 1 0,-6 2-1 15,1 7-1-15,-3-2 4 0,1 2 0 0,-3 4 5 0,1-1 1 0,-2 1 4 16,-1 5 3-16,3-2 2 0,-2 4 1 0,2-4 0 0,4 1 1 0,-3 3-2 16,3-4-1-16,0 1-2 0,1-5-2 0,2 6-3 0,1-6-3 0,2-2-5 15,2-1-3-15,3-2-6 0,0-2-3 0,4-3-4 0,0-2-8 0,7-4-8 16,0-1-15-16,0-7-18 0,7 1-21 0,-1-4-16 0,3-3-23 0,2-4-16 15,2 2-21-15,3-2-24 0,-1-2-22 0,5-2-28 0,0-3-24 0,0 3-27 16,4-6-53-16,-2 3-63 0,2-3-71 0,1-1-64 0,1 0-15 0,1-3 12 0,0 1 23 16,-3 2 32-16,2-7 33 0,1 5 39 0,-3-2 40 0,0-2 44 0,1 3 41 15,-3 0 47-15,-3-4 63 0,4 1 69 0</inkml:trace>
  <inkml:trace contextRef="#ctx0" brushRef="#br2" timeOffset="81182.13">11358 14556 24 0,'14'-18'172'0,"0"0"86"0,-2 1 63 15,1-1 46-15,-2 1 34 0,0-4 29 0,0 4 24 0,-3-5 19 0,3 4 17 16,0 2 17-16,0 1 14 0,6-3 15 0,1 5-118 0,-2-1-189 0,5-1-107 16,1 6-66-16,0-6-28 0,5 1-14 0,-3 1-2 0,3 2 0 0,0-3 1 15,1-1 5-15,1 2 4 0,3 2 6 0,-4-3 2 0,1 4 4 0,2-4 2 16,2 3 4-16,-4 4 3 0,4-3-1 0,-1 3 1 0,0-4-2 0,-2 4-3 16,2 0-1-16,-3 3-3 0,1 2-2 0,-1-2-3 0,-1 1-3 0,-1-1 0 15,-2 4 1-15,0 4-1 0,-3-4-1 0,0 3 3 0,-4 1-1 0,2-2 4 16,-7 6 3-16,3-1 4 0,-7 0 6 0,2 0 4 0,-2 4 4 0,-5-2 3 15,1 2 3-15,-3 4-2 0,-4-2 2 0,-1 1-3 0,-1 4-2 0,-5 3-2 16,0 0-7-16,-2 3-2 0,-2-2-6 0,-5 2-5 0,1 3-7 0,-6 2-5 16,3 2-5-16,-5-2-3 0,-4 2-3 0,0 0-2 0,0 4-3 0,2 1-1 15,-8-5-2-15,2 4-1 0,-3-4-1 0,3 4-6 0,-3 1-7 0,3-5-8 16,-3 0-11-16,2 4-16 0,-2-3-16 0,3-4-22 0,-6 3-20 0,6-2-28 16,-2-2-25-16,2 1-27 0,-1-3-29 0,1-1-28 0,-1-2-26 0,1-2-70 15,3 1-88-15,-2-4-61 0,3 1-45 0,3 0-5 0,-2-4 18 0,2 0 27 16,1-3 36-16,3-4 40 0,0 2 40 0,3-1 44 0,-5-5 43 0,8 4 45 0,-5-3 49 15,3 0 70-15</inkml:trace>
  <inkml:trace contextRef="#ctx0" brushRef="#br2" timeOffset="81449.19">10937 15353 34 0,'-7'0'183'0,"3"4"80"0,-3-4 57 0,3 0 47 16,-3 0 33-16,5-4 27 0,-3 8 21 0,1-1 19 0,4 1 18 0,0-4 17 0,0 0 20 15,4-4 21-15,3 1-119 0,2-5-193 0,0 2-94 0,4-1-39 0,2-4-22 16,3-3-10-16,2 4 0 0,3-8 5 0,1 4 9 0,3-3 4 0,2-4 3 16,1 0 3-16,3 0-2 0,3 0-2 0,3-4-8 0,1 1-1 0,0-1-8 15,1-3-7-15,6 3-6 0,0-2-8 0,1 3-7 0,-1-5-7 16,4 1-8-16,0 1-11 0,1-2-9 0,-3 1-14 0,1 1-10 0,0 2-18 0,-4-3-16 16,0 3-17-16,1 1-18 0,-4-1-16 0,-2 4-16 0,-2 0-17 0,-2 4-19 15,-2-4-23-15,-5 4-19 0,-1 2-23 0,-3 1-41 0,-1 3-53 0,-3 2-76 16,-4-2-88-16,0 4-29 0,-3-1 2 0,-4 1 18 0,0 1 23 0,-1 3 30 15,-4-5 32-15,1 5 36 0,-5-4 38 0,0 3 44 0,0-3 44 0,-4 3 58 0,0 2 66 16</inkml:trace>
  <inkml:trace contextRef="#ctx0" brushRef="#br2" timeOffset="82218.95">11361 14870 42 0,'-8'0'199'15,"-2"0"85"-15,-1 0 62 0,0 3 47 0,-3-3 36 0,-1 4 27 0,0 0 24 16,-3 3 18-16,0 0 21 0,-3 0 13 0,5 6 18 0,-5 2 18 0,3-1-133 15,-4 3-209-15,3 4-105 0,-2 0-45 0,-1 0-24 0,0 3-8 0,0 2-3 16,0-2 5-16,-1 1 2 0,1-1 6 0,2 1 3 0,0-1 5 0,2 0-1 16,0-3-1-16,3 1-6 0,1-9-7 0,3 5-15 0,5-7-18 0,-1-5-23 15,5 1-19-15,2-7-24 0,4 0-24 0,1 0-21 0,4-7-21 0,2-3-21 16,2-1-17-16,3-3-12 0,-1-4-12 0,5 1-9 0,0-4-8 0,3-3 1 16,1 0 0-16,3-1 5 0,-3-3 9 0,3-1 7 0,-1 2 11 0,6-1 10 15,-6 3 8-15,3-3 8 0,0 1 7 0,-3 2 9 0,3-3 10 0,0 3 14 16,0 1 14-16,0-1 20 0,-3 1 24 0,3 2 19 0,-4 2 21 0,0-4 21 15,0 6 22-15,-3 0 21 0,-3 1 20 0,-1 3 19 0,0 0 17 0,-4 4 13 16,-3-1 12-16,-3 4 5 0,-1 3 7 0,-3 1-4 0,-4 3-5 0,0 0-7 16,-2 3-7-16,-4 4-8 0,-4 4-7 0,2-1-8 0,-6 1-4 0,1 7-4 15,-3-5 0-15,-2 8-1 0,-1 1 0 0,-2-2 1 0,-1 4-5 0,3 1-4 16,-3-4-3-16,1 4-3 0,2-1-6 0,-2-2-4 0,3-2-6 0,3-2-6 16,1 0-7-16,3-8-11 0,0 4-15 0,7-7-17 0,0-3-17 0,4-4-19 0,0 0-21 15,5-4-18-15,5-7-19 0,1-3-21 0,3 1-17 0,4-5-16 16,1-6-16-16,3-1-14 0,6-3-13 0,-2-1-5 0,3-2-3 0,1 0 0 0,2-4 2 15,4-1 5-15,-3 5 10 0,0-7 12 0,5 3 14 0,-5 0 15 16,3 3 13-16,-3-3 15 0,0 4 14 0,0 3 13 0,-4 0 12 0,3 0 11 0,-6 6 9 16,0 2 10-16,-2 2 7 0,-2 1 14 0,-4 6 8 0,-3 1 16 0,-1 6 14 15,-6 1 14-15,-4 3 14 0,0 3 13 0,-4 4 11 0,-1 4 12 0,-3 0 11 16,-6 6 10-16,-4 4 10 0,2 0 10 0,-3 4 8 0,-3-1 7 0,-6 7 2 16,2 1-3-16,-1-1-5 0,-2 1-2 0,-1 2-4 0,-2-1 0 0,4 1-2 15,-5-2-1-15,5-1-4 0,2 1-2 0,-3-4-9 0,5-3-8 0,2-1-8 16,3-4-13-16,1-2-7 0,3 0-15 0,5-8-14 0,-1-3-18 0,5-3-19 15,2-4-18-15,4-4-21 0,3-3-20 0,4 1-18 0,0-9-14 0,5-2-12 16,-1 0-8-16,3-5-8 0,4-2-1 0,1-5-4 0,-1 2 3 0,5-1 5 16,-1-4 8-16,0 1 5 0,3 3 8 0,0-3 9 0,0 2 8 0,0 5 12 15,0-1 8-15,-3 1 7 0,-1 3 6 0,1 4 7 0,-2 6 4 0,-5 0 4 16,-1 4 6-16,-3 1 6 0,-4 6 8 0,0 0 8 0,-4 2 8 0,0 6 8 16,-4-1 9-16,-3 7 5 0,-3-3 7 0,-1 6 7 0,-3 1 3 0,-1 2 4 15,-3-2 2-15,-2 6 1 0,1-2-3 0,-2 2-6 0,-1-3-10 0,0 3-13 16,-3 1-20-16,1-4-25 0,-1 4-28 0,2-5-30 0,-5 4-39 0,3-2-41 15,-1 3-63-15,-2-5-76 0,3 4-92 0,-1-2-97 0,-2 2-36 0,-1-3-8 0,3 3 8 16,-4-2 19-16,1-2 27 0,0 2 36 0,-3-4 39 0,-1-1 43 0,1 1 48 16,-1-5 52-16,-3 5 65 0,2-4 72 0</inkml:trace>
  <inkml:trace contextRef="#ctx0" brushRef="#br2" timeOffset="82599.82">11267 14937 60 0,'-8'0'231'0,"-6"3"92"0,-1 5 66 0,-6-5 49 16,2 7 37-16,-6 1 31 0,-1-1 26 0,-1 5 22 0,-1 2 21 16,-6 4 18-16,1 3 20 0,2 0 17 0,-5 5-147 0,3-1-240 0,-1 4-117 0,1-1-50 15,0 4-24-15,0-4-11 0,1 1-4 0,3-1 1 0,0-3 2 0,0 3 0 16,6-2 2-16,-1-5-1 0,8 1-1 0,-5-4-5 0,7 0-11 0,3-8-16 16,3 2-20-16,1-1-18 0,4-7-21 0,6-3-18 0,1 2-24 0,6-6-25 15,1 0-26-15,1-6-25 0,9 2-27 0,1-7-25 0,3 1-23 0,1-5-20 16,6 2-37-16,4-8-43 0,-3 0-37 0,4-4-33 0,1 1-24 0,-3-1-19 15,5-3 2-15,0-3 11 0,0 2 27 0,0-2 33 0,-2 0 44 0,-1 0 53 0,-1-1 54 16,4-3 57-16,-7 7 69 0,3-3 72 0,-3 2 60 0,2-2 60 0,-8 6 55 16,2 1 55-16,-4 0 48 0,-3 2 49 0,-1 8 41 0,-6-3 39 0,0 6 21 15,-8 4 13-15,0 0-5 0,-4 7-20 0,-3 0-33 0,-7 7-43 16,-3 0-38-16,-2 4-35 0,-5 6-21 0,-2 1-16 0,-6 6-14 0,3 1-14 16,-7 3-13-16,0 6-15 0,-1-1-16 0,-5 1-11 0,2 5-10 0,0-4-12 15,-3 3-11-15,6 0-8 0,-4 2-10 0,0-2-9 0,1-3-7 0,4 0-12 0,5-4-13 16,-3 0-19-16,5-6-23 0,2-1-25 0,5-2-27 0,1-4-30 0,3-1-30 15,4-7-29-15,3 1-33 0,4-5-31 0,3-1-96 0,1-5-120 0,7 0-63 16,0-5-31-16,5 3 1 0,-1-9 17 0,3 4 29 0,4-8 32 0,-2 2 40 16,4-1 43-16,1-4 43 0,1-3 46 0,2 0 48 0,-2 0 54 0,0-6 85 15</inkml:trace>
  <inkml:trace contextRef="#ctx0" brushRef="#br2" timeOffset="82837.88">12594 14177 63 0,'0'0'242'0,"0"0"102"0,-2 0 74 0,-2 0 56 15,-1 0 44-15,-2 0 32 0,6-4 26 0,-2 1 17 0,1-1 18 0,0 2 16 0,-1-5 21 16,3 3 17-16,5-3-155 0,-3-4-255 0,5 4-133 0,0-3-71 0,1-1-39 16,2-3-17-16,2 1-6 0,-1-5-5 0,3 4 4 0,0-1 10 0,-2-2 3 15,5 3 2-15,0 1-5 0,-4-2-5 0,5 1-12 0,-3 1-18 0,3 2-26 16,-1 0-30-16,-1-3-36 0,-2 8-36 0,1-5-49 0,-1 4-49 0,0 0-112 15,-3 3-138-15,-3 4-60 0,2 0-16 0,-3 0 5 0,-7 4 17 0,0 3 30 16,-6 0 34-16,-1 4 45 0,2 2 48 0,-6-2 53 0,-6 3 56 0,2 3 61 0,-3-3 67 16</inkml:trace>
  <inkml:trace contextRef="#ctx0" brushRef="#br2" timeOffset="82998.89">12563 14248 57 0,'-4'7'225'0,"-1"-1"94"0,-1-2 66 15,1 3 51-15,-1-7 38 0,-1 3 28 0,3 1 24 0,4-4 17 0,0 0 16 16,-3 0 20-16,3 0 17 0,0-4 19 0,0 4-143 0,0-3-239 0,3-1-118 15,1-3-60-15,1 1-29 0,1-1-20 0,1-1-4 0,2-2 0 0,-1 3 0 16,2-3 6-16,3-4-12 0,-2-1-16 0,5 1-26 0,-1 1-31 0,0-5-44 16,3 3-47-16,3 2-132 0,-2-5-165 0,3 1-73 0,0-1-26 0,0 0-5 15,2 5 11-15,-2-5 18 0,0 5 25 0,3-5 33 0,-6 4 40 0,3-3 49 0,-4-1 49 16,0 0 63-16,-3-3 69 0</inkml:trace>
  <inkml:trace contextRef="#ctx0" brushRef="#br2" timeOffset="84100.16">11572 14664 36 0,'-7'-4'187'0,"1"4"82"0,-3-3 57 16,1-1 43-16,-2 4 34 0,-1-4 30 0,0 2 31 0,3 2 29 0,-3-4 30 15,1 4 29-15,2 0 25 0,-2-3 27 0,3 3-121 0,-1-4-200 0,1 4-100 0,0-4-50 16,0 1-22-16,-1-1-9 0,1 1-7 0,0-1-4 0,0-3-8 16,2 1-11-16,-2-1-9 0,0-4-9 0,0-3-10 0,0-1-8 0,0 2-6 0,2-5-5 15,-2-6-3-15,0 2-3 0,0-2-2 0,-1-3-3 0,1-5 0 0,-3 0 0 16,5-2-1-16,-5-1-1 0,-1-5 1 0,3 2-3 0,-2-4 0 0,2 0 0 16,-2-3-1-16,-1-1-3 0,4 4 1 0,0-4-1 0,-1 1 0 0,1 3 1 15,0-4-4-15,3 8 0 0,0 0-2 0,1-1-2 0,-1 8 1 0,1 0 1 16,2-1 1-16,-2 4-2 0,3 7 1 0,-1 0 0 0,-2 3 0 0,0 1-1 15,3 3 2-15,-4 0-1 0,3 4 1 0,-2-1 2 0,0 4 1 0,-1 0-1 16,3 0 0-16,-5 3-2 0,2 0 1 0,2 1-2 0,-3-1-3 0,4 4-2 16,-4 0-4-16,0 0-1 0,4 0-2 0,-5 0-3 0,2 4-4 0,0-4 1 15,0 7-6-15,-1-3 1 0,0 3-2 0,1 0-1 0,0 4 1 0,0 2 0 16,-3-2 0-16,0 7 3 0,3-1 1 0,-3 0 3 0,0 4 1 0,0 0 4 16,1 0 0-16,1 4 3 0,-1-1 1 0,1 1 1 0,-1-1 2 0,-1 1 2 15,2-4 1-15,1 4 1 0,0-5 0 0,-1-2 0 0,3-1 1 0,0 1-2 16,0-7-1-16,-1-2-2 0,1 2-5 0,2-7-4 0,0 3 0 0,0-7-3 15,0 0 0-15,0 0 0 0,0 0 1 0,5-4-2 0,-3-3 1 0,0 0-1 16,0-4 1-16,3 2 1 0,1-2-1 0,-4-4 6 0,5-1 1 0,-2-2 4 16,4 1 1-16,-3-1 3 0,1 0 0 0,-1-3 0 0,4 4-1 0,1-4 2 15,-5 3 0-15,6 0-2 0,-1 1 2 0,-3 3 0 0,1 1 0 0,3-2-2 0,-1 5 1 16,-3-1-2-16,2 1 0 0,-5 3-2 0,5 0 0 0,-2 3 1 16,-4 1 1-16,3-1 0 0,0 4 4 0,-3 0-1 0,2 0 0 0,-2 4 2 0,0-1-1 15,0 1 1-15,0-1 1 0,2 1 0 0,-2 3-4 0,0-3-6 16,0 2-9-16,2 1-10 0,-5 0-17 0,3 0-15 0,-1 1-20 0,1-1-22 0,2-1-23 15,-2 1-31-15,0 4-33 0,0-4-37 0,-1 4-105 0,1-2-136 0,0 2-56 16,0 0-10-16,-1 0 7 0,0 2 20 0,-2-2 28 0,-1 3 31 0,0-1 37 16,0 2 37-16,-4-5 44 0,1 5 46 0,-1-6 52 0,-3 2 60 0</inkml:trace>
  <inkml:trace contextRef="#ctx0" brushRef="#br2" timeOffset="86733.03">10315 13148 19 0,'-3'-3'155'0,"1"-4"82"16,-3 0 55-16,4 3 45 0,-2 0 32 0,1 2 29 0,0-5 25 0,2 7 23 0,0-4 24 15,0 4 23-15,-3-3 23 0,3 3 22 0,0 0-99 0,0 0-173 0,0 0-93 16,0 0-52-16,0 0-29 0,0 0-15 0,0 0-7 0,0 0-2 0,0 0-2 16,0 7-2-16,3-5 0 0,-1 5-2 0,-2 1-6 0,2 2-3 0,1 1-7 15,-2 0-3-15,2 2-3 0,1 1-3 0,-1 1-1 0,-2-2 1 0,4 5-3 16,-3-1 1-16,2 1-5 0,1 0-4 0,-3-5-4 0,2 5-6 0,-1 0-2 15,0-5-5-15,-2 1-3 0,4 1-2 0,0-2-6 0,-4-2-1 0,2-4-3 16,-1 4-4-16,0-5-4 0,1-3-1 0,-2 1-4 0,-1 0-1 0,0-4-2 16,0 0 0-16,6-4-3 0,-6 0-3 0,1-3-6 0,-1-2-3 0,0-2-5 15,0-3-2-15,0-3-2 0,-1-5 1 0,1 2 0 0,-3-5 3 0,0 1 2 16,3-5 1-16,-4 1 1 0,4 1 3 0,0 2 2 0,0 0 5 0,-2 4 5 16,2-3 8-16,0 6 6 0,0 1 5 0,0 3 4 0,0 0 4 0,0 4 0 15,0 3 4-15,2-1-1 0,-2 5 0 0,0-4 4 0,0 7 3 0,0 0 1 16,4 0 6-16,-4 0 1 0,6 0 5 0,-5 7 2 0,3-4 2 0,2 1 4 15,-5 3 1-15,3 3 2 0,2-3 1 0,-2 4 1 0,0 0 0 0,0-2-2 16,-1 2-2-16,1 0-5 0,0 3-3 0,-1-3-4 0,1-1-7 0,-1 0-6 16,-2-3-4-16,2 1-9 0,1-1-3 0,-1-5-5 0,-2 2-1 0,2-4-3 15,-3 0-5-15,4 0-2 0,-1-6-5 0,0-1-5 0,-2-4-6 0,2 0-2 16,-2-2-2-16,2-1 1 0,0-4 0 0,-2 1 2 0,3-1 2 0,-1 0 1 16,0 1 1-16,-2-1 1 0,5 1 0 0,-5 3 3 0,3 3 0 0,2 0 3 15,-5 4 5-15,2 1 5 0,-2 3 1 0,5-1 4 0,-2 4 5 0,0 4 5 16,0-1 2-16,2 1 3 0,-1-2 6 0,1 5 3 0,-1 1 2 0,2 2 7 0,-1 1 2 15,-1 0 6-15,1 2 0 0,-2-2 1 0,0 0 2 0,3-2-3 16,-3 6-1-16,0-5-6 0,2 1-4 0,-2-1-5 0,0-3-7 0,0 0-11 0,0 0-13 16,-1-3-14-16,1 0-16 0,0-1-11 0,-4-3-14 0,6-3-13 15,-2-1-17-15,0 0-16 0,0-3-17 0,-1 0-14 0,0 0-12 0,-2-3-11 0,3-4-4 16,-4 0-1-16,3 0 4 0,-3 0 7 0,3 0 9 0,-2 0 9 0,-1 0 13 16,0 0 14-16,0 4 17 0,0-4 18 0,3 3 26 0,-3 0 21 0,3 0 25 15,-3 5 22-15,0-1 17 0,1 0 18 0,-1 0 14 0,0 3 16 0,3 4 12 16,-3 0 14-16,1-3 11 0,-1 3 10 0,0 0 6 0,6 0 4 0,-5 3 3 15,2 1-2-15,-2-4-4 0,2 7-2 0,1-4-4 0,-1 5-2 16,1-1-2-16,-1-1-6 0,-2 1-6 0,5 0-5 0,-5 4-8 0,3-4-7 0,2 4-7 16,-5-5-8-16,3 1-6 0,-1 4-5 0,1-4-10 0,-1 0-5 0,-1-3-9 15,0 2-5-15,2-2-9 0,2-1-5 0,-5 1-5 0,2-4-4 0,-3 0-3 16,4 0-6-16,-1 0-2 0,-2-4-3 0,3-3-6 0,-4 3-3 0,3-2-2 16,-3-1-4-16,0 0 0 0,0-4-1 0,0 0-3 0,-3 2 3 0,2 2-1 15,-2-8-1-15,-1 8 2 0,1-4-2 0,2 5 1 0,-2-5 3 0,2 4 3 16,-2 0 6-16,0 4 3 0,2-1 4 0,1 4 3 0,0 0 1 0,0 0 4 15,0 0 4-15,0 0 6 0,4 4 4 0,0-1 9 0,0 1 3 0,3 6 6 16,0 1 5-16,2-1 4 0,2 1 4 0,-2 3 1 0,2 4 7 0,0-1 5 16,0 1 6-16,0 2 3 0,3 2 1 0,-3-2-1 0,0 5 0 0,4-4 1 15,-4 4-2-15,1 2-1 0,-1 1-2 0,0-3-1 0,0 3-4 0,0-3-3 16,-2 2-4-16,0 1-4 0,0 1-4 0,0-2-4 0,-3-3-6 0,1 5-6 16,-3-5-3-16,3 1-7 0,-2-4-6 0,-3 0-4 0,2-4-9 0,-2 1-6 15,1-7-10-15,-1 2-10 0,-2-2-10 0,0-4-16 0,0 0-18 0,0-3-23 0,0-4-19 16,-5-4-23-16,-1 4-22 0,1-7-17 0,-2 0-18 0,1-4-18 15,-3-2-13-15,0-5-11 0,-2 1-9 0,-2-8-12 0,2 3-29 0,-1-5-36 0,1 3-24 16,0-5-21-16,-2 1-14 0,2 1-15 0,2-2-1 0,-2 1 7 0,4 1 20 16,0 2 25-16,3 1 27 0,0-1 29 0,-1 0 30 0,3 4 33 0,0-3 50 15,2 6 50-15,0-2 51 0,0-2 41 0,-2 2 35 0,2 2 39 0,0 3 47 16,0 2 57-16,2-1 51 0,-2-1 45 0,0 6 40 0,2-2 37 0,-2 4 32 16,2 0 30-16,0 3 21 0,1 4 15 0,-1-4-6 0,-2 4-16 0,5 0-27 15,-1 4-39-15,0-4-41 0,3 4-46 0,-3 3-33 0,3 0-24 0,0 0-19 0,-1-1-15 16,3 1-12-16,-2 1-8 0,0 2-7 0,1 1-10 0,-1-4-9 15,0 3-7-15,2-3-12 0,-3 0-10 0,3 0-7 0,0 1-12 0,-2-5-6 0,2 1-9 16,-3-2-5-16,3-2-8 0,-2 0-5 0,2-2-4 0,-3-2-4 16,3 1-4-16,-2-5-2 0,-3-2-3 0,3-1 1 0,-1 1-3 0,-1-4 0 0,-3 0 1 15,2-1 0-15,-4 2-1 0,0-1 1 0,0-3-2 0,0 2 0 0,-1 1 2 16,-4 1 2-16,0-5 0 0,-1 7 2 0,-1-2 0 0,1 2 2 0,-1 0-1 16,-2 4 0-16,3 0 1 0,-4 1 0 0,2-1-1 0,-1 7-2 0,2-4 0 15,1 4-4-15,-1 0-5 0,2 0-4 0,-1 4-5 0,1-2-3 0,1 3-8 16,-1 1-8-16,3 1-9 0,0 0-13 0,0 4-14 0,2 0-18 0,-3-1-17 15,3-3-19-15,3 7-20 0,-3-3-23 0,4-5-21 0,-2 5-24 0,3-4-28 16,-1 0-71-16,1 0-88 0,-3-1-65 0,5-2-49 0,-3-4-8 0,3 3 13 16,-3-3 24-16,3-3 32 0,-3 3 33 0,3-6 38 0,-3 2 39 0,3-7 42 0,-2 1 45 15,-1 3 48-15,0-3 71 0</inkml:trace>
  <inkml:trace contextRef="#ctx0" brushRef="#br2" timeOffset="86928.07">11037 12501 33 0,'-3'-14'181'0,"-1"0"85"0,2 4 60 0,-3-1 46 0,3 0 39 0,-2 8 31 15,2-4 31-15,-3 3 28 0,0 4 28 0,5 0 30 0,0 0 26 0,0 4 27 16,0-1-115-16,0 1-194 0,0 3-99 0,5 4-52 0,-3-2-28 0,3 6-13 16,-1-1-11-16,1 3-4 0,1 1-8 0,1 0-5 0,-3 2-12 0,3 2-8 15,2 2-12-15,-2 1-10 0,1-1-9 0,-1 0-12 0,2 5-13 0,-3-5-20 16,4 3-21-16,-2-2-24 0,2 3-28 0,1-3-29 0,-5-1-30 0,6 1-25 16,-4-4-33-16,0 0-32 0,2-4-64 0,1 1-77 0,-3 0-85 0,2-1-86 0,-3-3-23 15,1-3 5-15,-4-1 27 0,3 0 31 0,-3-3 42 0,2-3 41 0,-6 3 43 16,0-7 46-16,0 0 47 0,0 0 49 0,0 0 68 0,-6-7 72 0</inkml:trace>
  <inkml:trace contextRef="#ctx0" brushRef="#br2" timeOffset="87334.3">10988 12753 40 0,'-5'4'195'16,"1"-4"85"-16,0 3 62 0,-1-3 46 0,3 4 40 0,-3-4 28 0,3 2 26 15,0 3 25-15,0-5 23 0,2 0 23 0,0 0 23 0,0 0 23 0,0 0-126 16,0 0-212-16,0 0-106 0,0 0-50 0,2 0-29 0,2-5-18 0,1 3-6 15,-1-2-5-15,3-3-4 0,0 0-2 0,-1 0-5 0,5 3-5 0,-4-7-7 16,4 5-7-16,0-5-5 0,0 4-5 0,1 0-4 0,-1 0-4 0,-3 1-1 16,3-1-3-16,0 3-2 0,0 0 2 0,0 1-1 0,-1-1 1 0,-2 4 0 15,2 0 3-15,-2 0 3 0,-1 4 3 0,1-4 5 0,-1 7 3 0,0-3 7 16,-3-1 4-16,3 7 5 0,0-3 3 0,-3 4 4 0,3-4 3 0,-3 4 2 16,3 2 1-16,-3-2 2 0,3 3-2 0,-3-3 0 0,2-1-5 0,-1-3-2 15,1 3-4-15,1-2-6 0,-3 1-4 0,3-5-5 0,-6 3-4 0,6-3 0 16,-3-1-5-16,3 1-1 0,-3-4-2 0,2 0-1 0,-2 0 1 0,0-4-1 15,0 1 1-15,0-1-1 0,-1-3 1 0,1 1-2 0,-1-5-1 0,0 0-1 0,-3 1 0 16,1-5-1-16,-1 2 0 0,0-1-1 0,0-1 1 0,-1 2-2 16,-2-5 0-16,0 5-2 0,-1-2-2 0,1 1-1 0,-1 1 0 0,-3-2 0 0,3 5 1 15,-3-1 0-15,3 0 2 0,-3 2-1 0,3 1 4 0,-3 5-4 0,6-4 0 16,-6 3-4-16,3 0-1 0,-2 4-2 0,2 0-1 0,1 0-2 0,-1 0-3 16,3 4 0-16,-2 0-7 0,0 3-4 0,2-4-9 0,-2 5-12 0,3-1-14 15,-1 0-15-15,1 3-17 0,0-3-18 0,0 0-21 0,0 4-19 0,0-4-24 16,1-1-21-16,2-2-22 0,-2 3-43 0,5-4-52 0,-5 1-79 0,2-1-91 15,-3-3-27-15,4 0 3 0,-4 0 18 0,7 0 29 0,-3 0 34 0,0-3 36 16,2-1 39-16,-5-3 40 0,2 0 40 0,-2 3 43 0,2-2 56 0,-3-1 63 0</inkml:trace>
  <inkml:trace contextRef="#ctx0" brushRef="#br2" timeOffset="87902.49">11313 12494 14 0,'0'-7'145'0,"1"0"78"0,-1 3 54 16,0-3 45-16,0 7 33 0,0 0 31 0,0 0 28 0,0 0 25 0,0 0 26 0,0 0 26 15,0 0 25-15,0 0 25 0,0 0-92 0,0 0-160 0,3 7-84 16,-2-3-48-16,-1 3-24 0,3-4-9 0,0 5-5 0,-2-1-3 0,2-1-2 0,0 5-4 15,-2-4-3-15,2 4-7 0,-2-2-4 0,5 2-8 0,-5 0-7 16,2 0-10-16,-2-2-8 0,5 2-7 0,-5 0-7 0,2-1-6 0,-2-2-7 0,5 1-6 16,-5-1-7-16,2-1-7 0,0 0-7 0,-2-4-4 0,-1 1-4 0,4-4-5 15,-4 0-1-15,0 0 0 0,3 0-6 0,0-4-5 0,-2 1-5 0,-1-8-6 16,3 4-9-16,-3-6-4 0,1 2-4 0,-1-3-5 0,0-1-2 0,0-2-2 16,0-1-2-16,0 2-2 0,0-2 1 0,0 3-1 0,0 2 3 0,0-5 4 15,0 7 4-15,0 2 5 0,3-2 7 0,-3 0 5 0,3 4 5 0,-2 3 3 16,-1 2 6-16,4-3 4 0,-4 5 4 0,3 0 4 0,-3 0 6 0,4 0 3 15,2 5 5-15,-2-3 4 0,0 2 3 0,0 0 4 0,3 3 5 0,-3 0 7 16,2 0 1-16,-2 0 5 0,3 3 1 0,-6-3 3 0,3 0-2 0,2 0-1 16,-2 1-2-16,0-1-6 0,0-5-1 0,-1 2-5 0,0 3-4 0,1-3-3 15,-3-4-4-15,2 3-1 0,-3-3-3 0,3 0-3 0,-3 0-3 0,4-3-4 16,0-1-7-16,-1 0-5 0,-2-3-8 0,4 1-6 0,-3-1-4 0,-2-4-4 16,4 4-3-16,2-4-3 0,-5 2-3 0,3-6-4 0,-1 5-2 0,1 0-3 15,0-1-1-15,2 4 0 0,0 0 4 0,-1 0 4 0,-1-1 5 0,3 5 6 16,-3-1 5-16,3 2 8 0,-3 2 3 0,5 0 7 0,-4 0 4 0,1 0 5 15,0 2 3-15,1 2 2 0,0-4 3 0,0 3 3 0,-3 1 3 0,3-4-1 16,-3 4 3-16,3-4 0 0,0 0 2 0,-3 0 0 0,0 0-1 0,3 0-1 16,-3-4-4-16,-1 0 2 0,1 1-3 0,1-3-4 0,-1 2-1 0,1-7-3 0,-3 1-5 15,0 2-2-15,-2-5-3 0,2 2-4 0,0 1-3 0,-2-5-2 16,0 6-4-16,0-6-1 0,-2 5-2 0,0-5 1 0,0 6-2 0,0-2 6 0,-1 0 2 16,-1 5 6-16,-1-5 9 0,1 4 9 0,-1 0 7 0,1 0 11 15,2 3 8-15,-3 4 8 0,1-4 5 0,2 1 2 0,2 3 4 0,-2 3 0 0,-1-3 4 16,-1 4 0-16,4 0 1 0,-3 3 0 0,3 0-3 0,0 0-5 0,0-1-4 15,3 5-7-15,-3 0-4 0,2 3-3 0,0-3-4 0,3-1-1 0,-3 4-4 16,2-3 1-16,1 2-3 0,-3 1-5 0,2-3-3 0,3 0-6 0,0 2-8 16,-3-2-10-16,3 0-16 0,2-4-15 0,-3 2-20 0,3-1-24 0,0-1-24 15,-2 0-26-15,4 0-31 0,-2-3-30 0,0 3-40 0,2-7-42 0,0 2-102 16,0-2-128-16,0 4-49 0,0-4-8 0,1 0 12 0,-4 0 26 0,3 0 35 16,-1-4 34-16,1 4 43 0,-5 0 44 0,5 0 46 0,1-2 49 0,-4-5 55 15,3 3 63-15</inkml:trace>
  <inkml:trace contextRef="#ctx0" brushRef="#br2" timeOffset="88573.64">12151 12015 44 0,'-10'0'202'0,"3"3"92"0,0-3 61 0,2 4 43 0,-5-4 32 16,3 2 25-16,-1 3 21 0,4-3 22 0,-3 2 23 0,0 0 24 0,0 3 27 15,0 0 26-15,0 0-130 0,2-1-212 0,-2 1-112 0,3 1-60 0,-3-1-27 16,1 0-12-16,2 4 0 0,3-4-1 0,-2-1 0 0,0 1 1 0,3 0-8 16,0 0-10-16,0 1-17 0,0-1-16 0,3-5-14 0,0 5-17 0,-2-3-14 15,2 0-12-15,1-4-14 0,0 3-12 0,2-3-10 0,-5 0-10 0,3-3-10 16,3-1-7-16,-3 0-5 0,2 1-5 0,-1-3 0 0,-2-1 0 0,4-4 2 16,-3 0 5-16,0 0 5 0,2-2 9 0,-5-1 8 0,3 3 9 0,-4-2 10 15,3-2 12-15,0 1 10 0,-2 3 12 0,-1 2 12 0,3-2 11 0,-3 4 16 16,3-1 18-16,-3 5 17 0,0-3 18 0,0 6 14 0,0 0 8 0,0-4 10 0,0 4 10 15,0 0 7-15,0 0 11 0,0 0 5 0,1 4 7 0,3-4 4 16,2 6 0-16,-5-3-5 0,3 1-7 0,2 0-10 0,-1 3-6 0,-2-4-5 0,7 1-3 16,-6 0-4-16,3 3-3 0,-2-7-7 0,2 2-7 0,0-2-7 15,0 0-9-15,1 0-7 0,-1 0-6 0,0-2-3 0,0-5-7 0,0 3-3 16,0 0-6-16,-2-3-3 0,1 0-3 0,-1 0-3 0,-2-3-3 0,1-1-1 0,-1 1 0 16,0-1-2-16,-3-2 1 0,0 2-1 0,0-3 1 0,0-1 1 0,-6 5 1 15,2-4 1-15,0 3 4 0,0-2 1 0,-3 2 2 0,0 1 5 0,0-5 3 16,-1 6 3-16,-2 1 6 0,-1-2 1 0,0-1 6 0,0 5 3 0,0-5 2 15,-3 4 5-15,3 0 4 0,-1 0 6 0,-2-1 4 0,3 2 1 16,0 3 6-16,1-1-1 0,-1 0 1 0,4 1-4 0,2-1-2 0,-1 4-6 0,2 0-3 16,3 4-4-16,1-1-3 0,0 1-3 0,0 3-1 0,1 3-6 0,3-3-5 15,2 7-3-15,-1-3-4 0,2 6 1 0,0 1-3 0,3-1 1 0,1 4 4 16,0 1 1-16,1 2 6 0,2 0 2 0,0 1 1 0,1 3 0 0,0-3-1 16,2 2-2-16,-2 5-1 0,0-5-1 0,0 5-3 0,-1-4-1 0,1 3-3 15,-1 2-2-15,1-2-1 0,-4 0-5 0,0-2-1 0,1-2-3 0,-1 4-2 16,-2-2-2-16,0-5 1 0,-3 5 0 0,1-5-1 0,2 0 2 0,-3-3-1 15,1 0 1-15,-2-3-1 0,-3 2 3 0,2-5-1 0,-1 3 0 0,-1-4 1 16,-2-1 2-16,0-2 0 0,0 0 1 0,-2-4 2 0,-1-1-2 0,-1 1-3 16,2-3-4-16,-5-1-3 0,1 1-5 0,-1-4-5 0,-2 0-5 0,-2-4-5 15,-1 1-5-15,1-1-6 0,-1 1-7 0,-5-7-7 0,2 3-7 0,-3-4-7 16,0 0-6-16,0-2-8 0,2 2-4 0,-1-3-5 0,-1-1-2 0,0 2-3 0,3-1-4 16,1-1-7-16,3 6-6 0,0-2-8 0,3 0-13 0,-2 4-12 15,5-4-18-15,2 5-19 0,-1 3-17 0,1-1-17 0,3 0-54 0,0 4-68 0,3-3-74 16,-3 3-68-16,4-4-21 0,-4 4 3 0,4 4 18 0,0-4 25 0,3 3 31 15,-1 1 36-15,-5 3 37 0,3-3 42 0,-1 6 42 0,0-3 44 0,-2 0 64 16,3 4 71-16</inkml:trace>
  <inkml:trace contextRef="#ctx0" brushRef="#br2" timeOffset="88872.84">11897 12970 30 0,'-7'0'177'0,"-2"0"79"0,3 3 57 0,-4-3 44 0,4 4 32 15,-3-4 28-15,0 4 30 0,3 3 25 0,-4-1 28 0,4 1 31 0,-1-3 28 16,1 3 30-16,-1 0-109 0,3-3-190 0,-1 5-95 0,0 2-42 0,1-4-20 16,2 4-9-16,0 2-4 0,-1 2 1 0,3-1-1 0,0 4-3 0,0-1-8 15,0 4-9-15,5 0-10 0,-1-3-10 0,1 6-9 0,2-3-11 0,-1-4-9 16,1 8-8-16,2-8-7 0,-1 1-7 0,3 0-10 0,0-1-11 0,1-3-13 15,4-3-17-15,-4 2-18 0,2-6-19 0,1 0-24 0,2-3-23 0,-2-4-22 16,0 0-23-16,3-4-25 0,-3-3-26 0,3 0-25 0,-3-4-26 0,3 2-37 16,-1-6-43-16,-5 1-84 0,5-3-97 0,-2 3-33 0,-1-3 4 0,-2-1 22 15,2-4 30-15,-3 6 35 0,-3-6 38 0,5 5 41 0,-8-1 42 0,2-2 44 0,0 2 45 16,-3 0 54-16,0 1 62 0</inkml:trace>
  <inkml:trace contextRef="#ctx0" brushRef="#br2" timeOffset="89223.92">12203 12981 32 0,'-1'-18'152'0,"-6"3"79"0,0 2 60 15,0 2 50-15,-4 1 40 0,4 2 37 0,-1-1 35 0,-2 5 36 0,2 1 38 16,-2-1 34-16,-1 0 34 0,3 4-30 0,-2-3-67 0,-1 3-94 0,3 0-114 15,-2 0-61-15,2 3-35 0,1-3-19 0,0 4-12 0,3 0-15 0,-3-1-13 16,3-3-17-16,1 4-19 0,3-2-17 0,-1 2-16 0,2 3-12 0,-1-3-11 0,6-1-7 16,1 1-9-16,-3 3-5 0,4 0-6 0,-1-3-6 0,4 3-6 15,3-1-3-15,-2-2-1 0,2 3-1 0,1 0-1 0,3 0 2 0,-1 4-1 16,1-5 1-16,-2 1-1 0,2 4-2 0,0-4-1 0,0 4 1 0,0-1-1 16,-3 0 1-16,1 5 2 0,-3-6 1 0,3 6 0 0,-5-1 2 0,-2-1 1 0,0 2 2 15,0-1 2-15,-2 4 3 0,-1-5 3 0,-4 1 5 0,2 1 5 0,-4-2 5 16,3 5 5-16,-3-7 4 0,-3 2 2 0,3-2 4 0,-4 3 2 15,2-3 1-15,-3-5-34 0,-1 5-12 0,1-4 0 0,-1 0 0 0,-3-3 0 16,2-4 0-16,-1 3 0 0,-2-3 0 0,2-3 0 0,-2-1 0 0,-1 0 0 16,3-3 0-16,-2-3 0 0,-1 0 0 0,3-1 0 0,-2-3-20 0,2-4-54 15,0 1-7-15,1-1-3 0,0-2-2 0,0-2-1 0,4 2 2 0,2-2 2 16,-2 2 5-16,3-5 4 0,3 4 8 0,-3 0 7 0,1 0 7 0,2 0 5 16,1 4 7-16,-1-5 2 0,0 4 3 0,-2 5-1 0,3-5 1 0,-4 4-1 15,3 4-2-15,0-1 1 0,-3 1-4 0,1 6-2 0,-1-3-9 0,-1 1-10 0,1-1-14 16,0 3-11-16,-3 0-16 0,0 1-13 0,2-1-18 0,-3 1-18 15,4 3-18-15,-6 0-18 0,5-4-28 0,-2 4-35 0,3 0-81 0,-3-3-108 0,3 3-42 16,0 0-16-16,0 0 11 0,0 0 20 0,3 3 28 0,0 1 32 0,1-1 36 16,0 1 38-16,0 3 38 0,3-7 39 0,0 4 50 0,0 3 53 0</inkml:trace>
  <inkml:trace contextRef="#ctx0" brushRef="#br2" timeOffset="89389.95">12548 12872 57 0,'4'3'230'0,"1"1"101"0,-1-4 72 0,-2 7 53 0,-2-7 44 15,0 0 38-15,0 0 36 0,0 7 33 0,0-3 34 0,-2-2 29 0,0 2 25 16,2-4 22-16,0 3-149 0,0-3-249 0,0 0-139 0,0 4-83 0,0-4-49 16,0 0-36-16,0 0-36 0,0 0-39 0,0 0-40 0,0 0-46 0,0 0-55 15,0 0-54-15,0 0-129 0,-2-7-165 0,2 7-69 0,0-4-21 0,0-2 6 16,-3-1 21-16,1 0 33 0,2 0 37 0,-2-4 46 0,0 5 50 0,0-5 52 0,-5 0 57 16,3 1 64-16,-5 0 69 0</inkml:trace>
  <inkml:trace contextRef="#ctx0" brushRef="#br2" timeOffset="93081.73">10573 13774 12 0,'-3'7'149'16,"-4"-3"97"-16,0 3 70 0,2-3 50 0,-5 3 39 0,2-3 31 0,-3-1 28 15,-2 1 27-15,2 3 28 0,3-5 27 0,0 6 27 0,-2-5 26 0,2 4-93 16,2-3-161-16,2 3-108 0,0-3-82 0,1 3-38 0,-1-5-20 0,4 2-6 16,-3 0-2-16,3-4-6 0,0 0 0 0,3 3-7 0,-3 1-4 0,3-1-7 15,1-3-7-15,0 0-4 0,3 0 0 0,1 0-8 0,5 0-1 0,-1-3-5 16,-1-1 0-16,6 1-3 0,-1-5 0 0,2-1-3 0,3 2-1 0,-2-4-2 15,2-4-3-15,-2 2-2 0,5-1-3 0,-2-4-2 0,0 5-3 0,2-5 0 16,-4 3 0-16,2-2 1 0,0 3-1 0,-1-4 2 0,-2 5 0 0,-1-1 0 16,0-1-2-16,0 6 0 0,-3-6-1 0,-1 8 3 0,-3-6-2 0,0 6 0 15,0-1-1-15,-2 1-1 0,-3 0 0 0,-1 4-3 0,2-1 1 0,-3 0-2 16,0 2-2-16,-1 2-1 0,-3 0 0 0,2 0-1 0,-2 0-1 0,0 0-5 16,0 0-3-16,0 0-7 0,6 0-9 0,-6 0-11 0,3 0-15 0,-3 0-16 15,0 0-19-15,0 0-25 0,2 0-34 0,-2 0-41 0,0 0-46 0,0 0-94 16,0 0-115-16,0 0-97 0,6 0-85 0,-6 0-29 0,0 0 5 0,0-4 19 15,0 4 30-15,0-3 35 0,-4-1 42 0,-5 0 50 0,0 1 52 0,-4-4 64 16,0 3 66-16,-7-3 88 0,0 3 92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a:stretch>
            <a:fillRect/>
          </a:stretch>
        </p:blipFill>
        <p:spPr>
          <a:xfrm>
            <a:off x="3084193" y="2915920"/>
            <a:ext cx="2966720" cy="1026160"/>
          </a:xfrm>
          <a:prstGeom prst="rect">
            <a:avLst/>
          </a:prstGeom>
        </p:spPr>
      </p:pic>
    </p:spTree>
    <p:extLst>
      <p:ext uri="{BB962C8B-B14F-4D97-AF65-F5344CB8AC3E}">
        <p14:creationId xmlns:p14="http://schemas.microsoft.com/office/powerpoint/2010/main" val="275819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238488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2"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49078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874676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93936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042156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983405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2" y="1933335"/>
            <a:ext cx="4140493"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2" y="3229281"/>
            <a:ext cx="4140493"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113558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277"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5"/>
            <a:ext cx="4124662"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81"/>
            <a:ext cx="412466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122227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361"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5"/>
            <a:ext cx="4124662"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81"/>
            <a:ext cx="412466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220311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0"/>
            <a:ext cx="9143999" cy="6858000"/>
          </a:xfrm>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358776" y="2586965"/>
            <a:ext cx="8426450" cy="647183"/>
          </a:xfrm>
        </p:spPr>
        <p:txBody>
          <a:bodyPr/>
          <a:lstStyle>
            <a:lvl1pPr algn="ct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147531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381885" y="1540043"/>
            <a:ext cx="8407184" cy="708607"/>
          </a:xfrm>
        </p:spPr>
        <p:txBody>
          <a:bodyPr anchor="t"/>
          <a:lstStyle>
            <a:lvl1pPr algn="ctr">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7" y="2392532"/>
            <a:ext cx="8406302"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Tree>
    <p:extLst>
      <p:ext uri="{BB962C8B-B14F-4D97-AF65-F5344CB8AC3E}">
        <p14:creationId xmlns:p14="http://schemas.microsoft.com/office/powerpoint/2010/main" val="353641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2"/>
            <a:ext cx="9143999" cy="6831791"/>
          </a:xfrm>
          <a:prstGeom prst="rect">
            <a:avLst/>
          </a:prstGeom>
        </p:spPr>
      </p:pic>
      <p:sp>
        <p:nvSpPr>
          <p:cNvPr id="2" name="Title 1"/>
          <p:cNvSpPr>
            <a:spLocks noGrp="1"/>
          </p:cNvSpPr>
          <p:nvPr>
            <p:ph type="title"/>
          </p:nvPr>
        </p:nvSpPr>
        <p:spPr>
          <a:xfrm>
            <a:off x="358776" y="2586965"/>
            <a:ext cx="8426450" cy="64718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948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6" y="1549242"/>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3"/>
            <a:ext cx="842645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491298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2" y="1549242"/>
            <a:ext cx="2495671" cy="3327561"/>
          </a:xfrm>
        </p:spPr>
        <p:txBody>
          <a:bodyPr/>
          <a:lstStyle/>
          <a:p>
            <a:r>
              <a:rPr lang="en-US"/>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0" y="1549240"/>
            <a:ext cx="5301245" cy="4807110"/>
          </a:xfrm>
        </p:spPr>
        <p:txBody>
          <a:bodyPr/>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609218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6" y="1549242"/>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7" y="5041503"/>
            <a:ext cx="3845390"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8" y="1549242"/>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1" y="5041503"/>
            <a:ext cx="3982895"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4028765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7" y="1508424"/>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7"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6" y="1549242"/>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6"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6" y="1549242"/>
            <a:ext cx="2495671" cy="3327561"/>
          </a:xfrm>
        </p:spPr>
        <p:txBody>
          <a:bodyPr/>
          <a:lstStyle/>
          <a:p>
            <a:r>
              <a:rPr lang="en-US"/>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6" y="5041503"/>
            <a:ext cx="249567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26223272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3"/>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5" y="2135693"/>
            <a:ext cx="1806148" cy="2143531"/>
          </a:xfrm>
        </p:spPr>
        <p:txBody>
          <a:bodyPr/>
          <a:lstStyle/>
          <a:p>
            <a:r>
              <a:rPr lang="en-US"/>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3"/>
            <a:ext cx="1806148" cy="2143531"/>
          </a:xfrm>
        </p:spPr>
        <p:txBody>
          <a:bodyPr/>
          <a:lstStyle/>
          <a:p>
            <a:r>
              <a:rPr lang="en-US"/>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7"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3"/>
            <a:ext cx="1806148" cy="2143531"/>
          </a:xfrm>
        </p:spPr>
        <p:txBody>
          <a:bodyPr/>
          <a:lstStyle/>
          <a:p>
            <a:r>
              <a:rPr lang="en-US"/>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4" y="2135693"/>
            <a:ext cx="1806148" cy="2143531"/>
          </a:xfrm>
        </p:spPr>
        <p:txBody>
          <a:bodyPr/>
          <a:lstStyle/>
          <a:p>
            <a:r>
              <a:rPr lang="en-US"/>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5"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7" y="4279802"/>
            <a:ext cx="1806148"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1809964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6" y="501651"/>
            <a:ext cx="8426450" cy="5854700"/>
          </a:xfrm>
        </p:spPr>
        <p:txBody>
          <a:bodyPr/>
          <a:lstStyle>
            <a:lvl1pP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92676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r>
              <a:rPr lang="en-US"/>
              <a:t>Click icon to add picture</a:t>
            </a:r>
          </a:p>
        </p:txBody>
      </p:sp>
    </p:spTree>
    <p:extLst>
      <p:ext uri="{BB962C8B-B14F-4D97-AF65-F5344CB8AC3E}">
        <p14:creationId xmlns:p14="http://schemas.microsoft.com/office/powerpoint/2010/main" val="1186745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2" y="501653"/>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r>
              <a:rPr lang="en-US"/>
              <a:t>Click icon to add picture</a:t>
            </a:r>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1" y="5839174"/>
            <a:ext cx="3662413" cy="517179"/>
          </a:xfrm>
        </p:spPr>
        <p:txBody>
          <a:bodyPr lIns="0" tIns="0" rIns="0" bIns="0"/>
          <a:lstStyle>
            <a:lvl1pPr>
              <a:defRPr sz="18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p:nvSpPr>
        <p:spPr>
          <a:xfrm>
            <a:off x="358775" y="1837094"/>
            <a:ext cx="3662412"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29495143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4" y="501653"/>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r>
              <a:rPr lang="en-US"/>
              <a:t>Click icon to add picture</a:t>
            </a:r>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4" y="5839174"/>
            <a:ext cx="3662413" cy="517179"/>
          </a:xfrm>
        </p:spPr>
        <p:txBody>
          <a:bodyPr lIns="0" tIns="0" rIns="0" bIns="0"/>
          <a:lstStyle>
            <a:lvl1pPr>
              <a:defRPr sz="75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p:nvSpPr>
        <p:spPr>
          <a:xfrm>
            <a:off x="5122813" y="1905249"/>
            <a:ext cx="3662412"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4272906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Tree>
    <p:extLst>
      <p:ext uri="{BB962C8B-B14F-4D97-AF65-F5344CB8AC3E}">
        <p14:creationId xmlns:p14="http://schemas.microsoft.com/office/powerpoint/2010/main" val="3027877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3"/>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3"/>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3"/>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3"/>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3"/>
            <a:ext cx="1920240" cy="1894417"/>
          </a:xfrm>
        </p:spPr>
        <p:txBody>
          <a:bodyPr/>
          <a:lstStyle/>
          <a:p>
            <a:pPr lvl="0"/>
            <a:r>
              <a:rPr lang="en-US" dirty="0"/>
              <a:t>Insert text</a:t>
            </a:r>
          </a:p>
        </p:txBody>
      </p:sp>
    </p:spTree>
    <p:extLst>
      <p:ext uri="{BB962C8B-B14F-4D97-AF65-F5344CB8AC3E}">
        <p14:creationId xmlns:p14="http://schemas.microsoft.com/office/powerpoint/2010/main" val="2319060828"/>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3"/>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89957542"/>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1" y="501651"/>
            <a:ext cx="8425225"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6" y="1618736"/>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60000" y="5839175"/>
            <a:ext cx="8419034" cy="517177"/>
          </a:xfrm>
        </p:spPr>
        <p:txBody>
          <a:bodyPr lIns="0" tIns="0" rIns="0" bIns="0"/>
          <a:lstStyle>
            <a:lvl1pPr>
              <a:defRPr sz="9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385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3"/>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0215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1"/>
            <a:ext cx="8419034" cy="1662600"/>
          </a:xfrm>
        </p:spPr>
        <p:txBody>
          <a:bodyPr/>
          <a:lstStyle/>
          <a:p>
            <a:r>
              <a:rPr lang="en-US"/>
              <a:t>Click icon to add table</a:t>
            </a:r>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4" y="4011889"/>
            <a:ext cx="8419034" cy="1662600"/>
          </a:xfrm>
        </p:spPr>
        <p:txBody>
          <a:bodyPr/>
          <a:lstStyle/>
          <a:p>
            <a:r>
              <a:rPr lang="en-US"/>
              <a:t>Click icon to add table</a:t>
            </a:r>
          </a:p>
        </p:txBody>
      </p:sp>
      <p:sp>
        <p:nvSpPr>
          <p:cNvPr id="8" name="Date Placeholder 3">
            <a:extLst>
              <a:ext uri="{FF2B5EF4-FFF2-40B4-BE49-F238E27FC236}">
                <a16:creationId xmlns:a16="http://schemas.microsoft.com/office/drawing/2014/main" id="{7F82D4D0-1C47-4168-9638-3D1E4BC31FB4}"/>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42230502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3"/>
            <a:ext cx="8419032" cy="3951913"/>
          </a:xfrm>
        </p:spPr>
        <p:txBody>
          <a:bodyPr/>
          <a:lstStyle/>
          <a:p>
            <a:r>
              <a:rPr lang="en-US"/>
              <a:t>Click icon to add chart</a:t>
            </a:r>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6313615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1" y="1766403"/>
            <a:ext cx="4090466" cy="3897479"/>
          </a:xfrm>
        </p:spPr>
        <p:txBody>
          <a:bodyPr/>
          <a:lstStyle/>
          <a:p>
            <a:r>
              <a:rPr lang="en-US"/>
              <a:t>Click icon to add chart</a:t>
            </a:r>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8" y="1766403"/>
            <a:ext cx="4091649" cy="3897479"/>
          </a:xfrm>
        </p:spPr>
        <p:txBody>
          <a:bodyPr/>
          <a:lstStyle/>
          <a:p>
            <a:r>
              <a:rPr lang="en-US"/>
              <a:t>Click icon to add chart</a:t>
            </a:r>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3351687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3"/>
            <a:ext cx="2520000" cy="3897479"/>
          </a:xfrm>
        </p:spPr>
        <p:txBody>
          <a:bodyPr/>
          <a:lstStyle/>
          <a:p>
            <a:r>
              <a:rPr lang="en-US"/>
              <a:t>Click icon to add chart</a:t>
            </a:r>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3"/>
            <a:ext cx="2520000" cy="3897479"/>
          </a:xfrm>
        </p:spPr>
        <p:txBody>
          <a:bodyPr/>
          <a:lstStyle/>
          <a:p>
            <a:r>
              <a:rPr lang="en-US"/>
              <a:t>Click icon to add chart</a:t>
            </a:r>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3"/>
            <a:ext cx="2520000" cy="3897479"/>
          </a:xfrm>
        </p:spPr>
        <p:txBody>
          <a:bodyPr/>
          <a:lstStyle/>
          <a:p>
            <a:r>
              <a:rPr lang="en-US"/>
              <a:t>Click icon to add chart</a:t>
            </a:r>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3625693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20"/>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20"/>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8" y="1767420"/>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7"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60000" y="5839174"/>
            <a:ext cx="8425226"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2389511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2" y="3490368"/>
            <a:ext cx="5596371" cy="2316480"/>
          </a:xfrm>
        </p:spPr>
        <p:txBody>
          <a:bodyPr lIns="0" tIns="0" rIns="0" bIns="0" numCol="2" spcCol="144000"/>
          <a:lstStyle>
            <a:lvl1pPr marL="257175" marR="0" indent="-257175" algn="l" defTabSz="342900" rtl="0" eaLnBrk="1" fontAlgn="base" latinLnBrk="0" hangingPunct="1">
              <a:lnSpc>
                <a:spcPts val="1230"/>
              </a:lnSpc>
              <a:spcBef>
                <a:spcPts val="45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marL="257175" marR="0" lvl="0" indent="-257175" algn="l" defTabSz="342900" rtl="0" eaLnBrk="1" fontAlgn="base" latinLnBrk="0" hangingPunct="1">
              <a:lnSpc>
                <a:spcPts val="1230"/>
              </a:lnSpc>
              <a:spcBef>
                <a:spcPts val="450"/>
              </a:spcBef>
              <a:spcAft>
                <a:spcPct val="0"/>
              </a:spcAft>
              <a:buClr>
                <a:schemeClr val="accent1"/>
              </a:buClr>
              <a:buSzTx/>
              <a:buFont typeface="Lucida Grande" charset="0"/>
              <a:buChar char="–"/>
              <a:tabLst/>
              <a:defRP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7" y="512729"/>
            <a:ext cx="2682875" cy="5843623"/>
          </a:xfrm>
        </p:spPr>
        <p:txBody>
          <a:bodyPr/>
          <a:lstStyle/>
          <a:p>
            <a:r>
              <a:rPr lang="en-US"/>
              <a:t>Click icon to add picture</a:t>
            </a:r>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4"/>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61394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5175903"/>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p:nvSpPr>
        <p:spPr>
          <a:xfrm>
            <a:off x="1946107" y="2005026"/>
            <a:ext cx="5874569" cy="1200329"/>
          </a:xfrm>
          <a:prstGeom prst="rect">
            <a:avLst/>
          </a:prstGeom>
        </p:spPr>
        <p:txBody>
          <a:bodyPr wrap="square">
            <a:spAutoFit/>
          </a:bodyPr>
          <a:lstStyle/>
          <a:p>
            <a:pPr algn="ctr"/>
            <a:r>
              <a:rPr lang="en-AU" sz="18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1800" b="0" i="0" dirty="0">
                <a:solidFill>
                  <a:schemeClr val="bg1"/>
                </a:solidFill>
                <a:effectLst/>
                <a:latin typeface="Tw Cen MT" panose="020B0602020104020603" pitchFamily="34" charset="0"/>
              </a:rPr>
            </a:br>
            <a:r>
              <a:rPr lang="en-AU" sz="18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1319408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6" y="518590"/>
            <a:ext cx="8426450" cy="691795"/>
          </a:xfrm>
        </p:spPr>
        <p:txBody>
          <a:bodyPr lIns="0" tIns="0" rIns="0" bIns="0" anchor="t"/>
          <a:lstStyle>
            <a:lvl1pPr marL="0" indent="0" fontAlgn="auto">
              <a:spcAft>
                <a:spcPts val="45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40" y="2650069"/>
            <a:ext cx="3411537" cy="2535767"/>
          </a:xfrm>
        </p:spPr>
        <p:txBody>
          <a:bodyPr/>
          <a:lstStyle/>
          <a:p>
            <a:r>
              <a:rPr lang="en-US"/>
              <a:t>Click icon to add picture</a:t>
            </a:r>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4" y="2650069"/>
            <a:ext cx="3411537" cy="2535767"/>
          </a:xfrm>
        </p:spPr>
        <p:txBody>
          <a:bodyPr/>
          <a:lstStyle/>
          <a:p>
            <a:r>
              <a:rPr lang="en-US"/>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6"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4" y="5406521"/>
            <a:ext cx="3411509" cy="789517"/>
          </a:xfrm>
        </p:spPr>
        <p:txBody>
          <a:bodyPr lIns="0" tIns="0" rIns="0" bIns="0"/>
          <a:lstStyle>
            <a:lvl1pPr>
              <a:defRPr sz="18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1" y="5406521"/>
            <a:ext cx="3411509" cy="789517"/>
          </a:xfrm>
        </p:spPr>
        <p:txBody>
          <a:bodyPr lIns="0" tIns="0" rIns="0" bIns="0"/>
          <a:lstStyle>
            <a:lvl1pPr>
              <a:defRPr sz="1800"/>
            </a:lvl1pPr>
          </a:lstStyle>
          <a:p>
            <a:pPr lvl="0"/>
            <a:r>
              <a:rPr lang="en-US" dirty="0"/>
              <a:t>Caption</a:t>
            </a:r>
          </a:p>
        </p:txBody>
      </p:sp>
    </p:spTree>
    <p:extLst>
      <p:ext uri="{BB962C8B-B14F-4D97-AF65-F5344CB8AC3E}">
        <p14:creationId xmlns:p14="http://schemas.microsoft.com/office/powerpoint/2010/main" val="37620352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8775" y="1359927"/>
            <a:ext cx="40386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46627" y="1359927"/>
            <a:ext cx="40386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40901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6" y="5905501"/>
            <a:ext cx="1536700" cy="5312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58776" y="501653"/>
            <a:ext cx="8388586" cy="528757"/>
          </a:xfrm>
        </p:spPr>
        <p:txBody>
          <a:bodyPr tIns="0" anchor="t"/>
          <a:lstStyle>
            <a:lvl1pPr>
              <a:defRPr baseline="0">
                <a:solidFill>
                  <a:srgbClr val="E64626"/>
                </a:solidFill>
              </a:defRPr>
            </a:lvl1pPr>
          </a:lstStyle>
          <a:p>
            <a:r>
              <a:rPr lang="en-US"/>
              <a:t>Click to edit Master title style</a:t>
            </a:r>
            <a:endParaRPr lang="en-US" dirty="0"/>
          </a:p>
        </p:txBody>
      </p:sp>
      <p:sp>
        <p:nvSpPr>
          <p:cNvPr id="7" name="Picture Placeholder 13"/>
          <p:cNvSpPr>
            <a:spLocks noGrp="1"/>
          </p:cNvSpPr>
          <p:nvPr>
            <p:ph type="pic" sz="quarter" idx="12"/>
          </p:nvPr>
        </p:nvSpPr>
        <p:spPr>
          <a:xfrm>
            <a:off x="360001" y="1800003"/>
            <a:ext cx="8425225" cy="4556351"/>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3"/>
            <a:ext cx="8424000" cy="740833"/>
          </a:xfrm>
        </p:spPr>
        <p:txBody>
          <a:bodyPr lIns="0" tIns="0" rIns="0" bIns="0"/>
          <a:lstStyle>
            <a:lvl1pPr marL="0" indent="0">
              <a:buNone/>
              <a:defRPr>
                <a:solidFill>
                  <a:srgbClr val="343433"/>
                </a:solidFill>
              </a:defRPr>
            </a:lvl1pPr>
          </a:lstStyle>
          <a:p>
            <a:pPr lvl="0"/>
            <a:r>
              <a:rPr lang="en-US"/>
              <a:t>Click to edit Master text styles</a:t>
            </a:r>
          </a:p>
        </p:txBody>
      </p:sp>
    </p:spTree>
    <p:extLst>
      <p:ext uri="{BB962C8B-B14F-4D97-AF65-F5344CB8AC3E}">
        <p14:creationId xmlns:p14="http://schemas.microsoft.com/office/powerpoint/2010/main" val="501108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6"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31978200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6" y="501651"/>
            <a:ext cx="8426450" cy="585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a:t>
            </a:r>
            <a:r>
              <a:rPr lang="en-AU" sz="675" dirty="0">
                <a:solidFill>
                  <a:schemeClr val="bg1"/>
                </a:solidFill>
                <a:latin typeface="Arial" panose="020B0604020202020204" pitchFamily="34" charset="0"/>
                <a:cs typeface="Arial" panose="020B0604020202020204" pitchFamily="34" charset="0"/>
              </a:rPr>
              <a:t>University of Sydney</a:t>
            </a:r>
            <a:endParaRPr sz="675"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4250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6" y="2603501"/>
            <a:ext cx="8426450" cy="825500"/>
          </a:xfrm>
        </p:spPr>
        <p:txBody>
          <a:bodyPr/>
          <a:lstStyle>
            <a:lvl1pPr algn="ctr">
              <a:defRPr sz="2250" b="1">
                <a:solidFill>
                  <a:schemeClr val="bg1"/>
                </a:solidFill>
              </a:defRPr>
            </a:lvl1pPr>
          </a:lstStyle>
          <a:p>
            <a:pPr lvl="0"/>
            <a:r>
              <a:rPr lang="en-US" dirty="0"/>
              <a:t>Questions?</a:t>
            </a:r>
          </a:p>
        </p:txBody>
      </p:sp>
    </p:spTree>
    <p:extLst>
      <p:ext uri="{BB962C8B-B14F-4D97-AF65-F5344CB8AC3E}">
        <p14:creationId xmlns:p14="http://schemas.microsoft.com/office/powerpoint/2010/main" val="8851218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00"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8695"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7" y="0"/>
            <a:ext cx="4372544" cy="6858000"/>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7" y="501653"/>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p:nvSpPr>
        <p:spPr bwMode="auto">
          <a:xfrm>
            <a:off x="358777" y="1451772"/>
            <a:ext cx="4019551" cy="262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team/discipline area/</a:t>
            </a:r>
          </a:p>
          <a:p>
            <a:r>
              <a:rPr lang="en-AU" sz="1800" b="0" dirty="0">
                <a:solidFill>
                  <a:schemeClr val="tx1"/>
                </a:solidFill>
              </a:rPr>
              <a:t>First name Last name</a:t>
            </a:r>
          </a:p>
          <a:p>
            <a:r>
              <a:rPr lang="en-AU" sz="1800" b="0" dirty="0">
                <a:solidFill>
                  <a:schemeClr val="tx1"/>
                </a:solidFill>
              </a:rPr>
              <a:t>Position</a:t>
            </a:r>
          </a:p>
          <a:p>
            <a:r>
              <a:rPr lang="en-AU" sz="1800" b="0" dirty="0">
                <a:solidFill>
                  <a:schemeClr val="tx1"/>
                </a:solidFill>
              </a:rPr>
              <a:t>+61 2 XXXX </a:t>
            </a:r>
            <a:r>
              <a:rPr lang="en-AU" sz="1800" b="0" dirty="0" err="1">
                <a:solidFill>
                  <a:schemeClr val="tx1"/>
                </a:solidFill>
              </a:rPr>
              <a:t>XXXX</a:t>
            </a:r>
            <a:endParaRPr lang="en-AU" sz="1800" b="0" dirty="0">
              <a:solidFill>
                <a:schemeClr val="tx1"/>
              </a:solidFill>
            </a:endParaRPr>
          </a:p>
          <a:p>
            <a:r>
              <a:rPr lang="en-AU" sz="1800" b="0" dirty="0">
                <a:solidFill>
                  <a:schemeClr val="tx1"/>
                </a:solidFill>
              </a:rPr>
              <a:t>first.last@sydney.edu.au</a:t>
            </a:r>
          </a:p>
          <a:p>
            <a:r>
              <a:rPr lang="en-AU" sz="1800" b="0" dirty="0">
                <a:solidFill>
                  <a:schemeClr val="tx1"/>
                </a:solidFill>
              </a:rPr>
              <a:t>sydney.edu.au/</a:t>
            </a:r>
            <a:r>
              <a:rPr lang="en-AU" sz="1800" b="0" dirty="0" err="1">
                <a:solidFill>
                  <a:schemeClr val="tx1"/>
                </a:solidFill>
              </a:rPr>
              <a:t>url</a:t>
            </a:r>
            <a:endParaRPr lang="en-AU" sz="18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p:nvSpPr>
        <p:spPr bwMode="auto">
          <a:xfrm>
            <a:off x="358777" y="4993515"/>
            <a:ext cx="4019551" cy="12680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social media handles</a:t>
            </a:r>
          </a:p>
        </p:txBody>
      </p:sp>
    </p:spTree>
    <p:extLst>
      <p:ext uri="{BB962C8B-B14F-4D97-AF65-F5344CB8AC3E}">
        <p14:creationId xmlns:p14="http://schemas.microsoft.com/office/powerpoint/2010/main" val="1641267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3" name="Picture 2">
            <a:extLst>
              <a:ext uri="{FF2B5EF4-FFF2-40B4-BE49-F238E27FC236}">
                <a16:creationId xmlns:a16="http://schemas.microsoft.com/office/drawing/2014/main" id="{141099E0-B2EC-464F-A0C3-6006871D8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922258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yellow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5" y="1617084"/>
            <a:ext cx="8407184" cy="708607"/>
          </a:xfrm>
        </p:spPr>
        <p:txBody>
          <a:bodyPr anchor="t"/>
          <a:lstStyle>
            <a:lvl1pPr algn="l">
              <a:defRPr sz="225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Tree>
    <p:extLst>
      <p:ext uri="{BB962C8B-B14F-4D97-AF65-F5344CB8AC3E}">
        <p14:creationId xmlns:p14="http://schemas.microsoft.com/office/powerpoint/2010/main" val="2320995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D40751D3-F541-6D48-A684-6D495EA1D7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6"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598888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r>
              <a:rPr lang="en-US"/>
              <a:t>Click icon to add picture</a:t>
            </a:r>
            <a:endParaRPr lang="en-US" dirty="0"/>
          </a:p>
        </p:txBody>
      </p:sp>
      <p:sp>
        <p:nvSpPr>
          <p:cNvPr id="9" name="Title 8"/>
          <p:cNvSpPr>
            <a:spLocks noGrp="1"/>
          </p:cNvSpPr>
          <p:nvPr>
            <p:ph type="title" hasCustomPrompt="1"/>
          </p:nvPr>
        </p:nvSpPr>
        <p:spPr>
          <a:xfrm>
            <a:off x="358777" y="513896"/>
            <a:ext cx="8430293" cy="708607"/>
          </a:xfrm>
        </p:spPr>
        <p:txBody>
          <a:bodyPr anchor="t"/>
          <a:lstStyle>
            <a:lvl1pPr algn="ctr">
              <a:defRPr sz="225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7" y="1327795"/>
            <a:ext cx="8430293"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2036399"/>
            <a:ext cx="1854200" cy="641350"/>
          </a:xfrm>
          <a:prstGeom prst="rect">
            <a:avLst/>
          </a:prstGeom>
        </p:spPr>
      </p:pic>
    </p:spTree>
    <p:extLst>
      <p:ext uri="{BB962C8B-B14F-4D97-AF65-F5344CB8AC3E}">
        <p14:creationId xmlns:p14="http://schemas.microsoft.com/office/powerpoint/2010/main" val="6365402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0602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A1F6C6-D70F-4EE8-AC2D-448C8DE266FE}" type="datetimeFigureOut">
              <a:rPr lang="en-AU" smtClean="0"/>
              <a:t>9/04/2022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69A3599-8FFD-4C72-A76F-4827B2428003}" type="slidenum">
              <a:rPr lang="en-AU" smtClean="0"/>
              <a:t>‹#›</a:t>
            </a:fld>
            <a:endParaRPr lang="en-AU"/>
          </a:p>
        </p:txBody>
      </p:sp>
    </p:spTree>
    <p:extLst>
      <p:ext uri="{BB962C8B-B14F-4D97-AF65-F5344CB8AC3E}">
        <p14:creationId xmlns:p14="http://schemas.microsoft.com/office/powerpoint/2010/main" val="2508887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8"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42488883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4"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048633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7772"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2917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07729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8"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626345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91018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6"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1629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283"/>
          <a:stretch/>
        </p:blipFill>
        <p:spPr>
          <a:xfrm>
            <a:off x="4467664"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4723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p:nvSpPr>
        <p:spPr>
          <a:xfrm>
            <a:off x="0" y="2"/>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itle 8"/>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6" y="1059064"/>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38575204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4"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5" y="588356"/>
            <a:ext cx="3948874"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13696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328"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6808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2" y="2"/>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006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723203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White option 2">
    <p:spTree>
      <p:nvGrpSpPr>
        <p:cNvPr id="1" name=""/>
        <p:cNvGrpSpPr/>
        <p:nvPr/>
      </p:nvGrpSpPr>
      <p:grpSpPr>
        <a:xfrm>
          <a:off x="0" y="0"/>
          <a:ext cx="0" cy="0"/>
          <a:chOff x="0" y="0"/>
          <a:chExt cx="0" cy="0"/>
        </a:xfrm>
      </p:grpSpPr>
      <p:sp>
        <p:nvSpPr>
          <p:cNvPr id="5" name="Rectangle 4"/>
          <p:cNvSpPr/>
          <p:nvPr/>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663952" y="1422401"/>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9422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43628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1"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6297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9" y="419101"/>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920683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9" y="419101"/>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502983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85"/>
          <a:stretch/>
        </p:blipFill>
        <p:spPr>
          <a:xfrm>
            <a:off x="4467498" y="419101"/>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679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6" y="1135191"/>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23077021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7" y="418357"/>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14168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2" y="588356"/>
            <a:ext cx="3963817"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2" y="1963248"/>
            <a:ext cx="3963817"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655955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6" y="501653"/>
            <a:ext cx="8426450" cy="64718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6" y="1358904"/>
            <a:ext cx="8426449" cy="4767263"/>
          </a:xfrm>
        </p:spPr>
        <p:txBody>
          <a:bodyPr>
            <a:noAutofit/>
          </a:bodyPr>
          <a:lstStyle>
            <a:lvl1pPr fontAlgn="auto">
              <a:spcAft>
                <a:spcPts val="338"/>
              </a:spcAft>
              <a:buFont typeface="Lucida Grande"/>
              <a:buChar char="–"/>
              <a:defRPr sz="1800" b="0"/>
            </a:lvl1pPr>
          </a:lstStyle>
          <a:p>
            <a:pPr lvl="0" fontAlgn="auto">
              <a:spcAft>
                <a:spcPts val="0"/>
              </a:spcAft>
              <a:defRPr/>
            </a:pPr>
            <a:r>
              <a:rPr lang="en-US" b="1">
                <a:ea typeface="+mn-ea"/>
              </a:rPr>
              <a:t>Click to edit Master text styles</a:t>
            </a:r>
          </a:p>
          <a:p>
            <a:pPr lvl="1" fontAlgn="auto">
              <a:spcAft>
                <a:spcPts val="0"/>
              </a:spcAft>
              <a:defRPr/>
            </a:pPr>
            <a:r>
              <a:rPr lang="en-US" b="1">
                <a:ea typeface="+mn-ea"/>
              </a:rPr>
              <a:t>Second level</a:t>
            </a:r>
          </a:p>
          <a:p>
            <a:pPr lvl="2" fontAlgn="auto">
              <a:spcAft>
                <a:spcPts val="0"/>
              </a:spcAft>
              <a:defRPr/>
            </a:pPr>
            <a:r>
              <a:rPr lang="en-US" b="1">
                <a:ea typeface="+mn-ea"/>
              </a:rPr>
              <a:t>Third level</a:t>
            </a:r>
          </a:p>
          <a:p>
            <a:pPr lvl="3" fontAlgn="auto">
              <a:spcAft>
                <a:spcPts val="0"/>
              </a:spcAft>
              <a:defRPr/>
            </a:pPr>
            <a:r>
              <a:rPr lang="en-US" b="1">
                <a:ea typeface="+mn-ea"/>
              </a:rPr>
              <a:t>Fourth level</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p:extLst>
              <p:ext uri="{D42A27DB-BD31-4B8C-83A1-F6EECF244321}">
                <p14:modId xmlns:p14="http://schemas.microsoft.com/office/powerpoint/2010/main" val="209425896"/>
              </p:ext>
            </p:extLst>
          </p:nvPr>
        </p:nvGraphicFramePr>
        <p:xfrm>
          <a:off x="358774" y="3326481"/>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82152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7" y="1358904"/>
            <a:ext cx="8328025" cy="4767263"/>
          </a:xfrm>
          <a:prstGeom prst="rect">
            <a:avLst/>
          </a:prstGeom>
        </p:spPr>
        <p:txBody>
          <a:bodyPr/>
          <a:lstStyle>
            <a:lvl1pPr>
              <a:lnSpc>
                <a:spcPct val="90000"/>
              </a:lnSpc>
              <a:defRPr/>
            </a:lvl1pPr>
            <a:lvl2pPr marL="417910" indent="-160735">
              <a:lnSpc>
                <a:spcPct val="90000"/>
              </a:lnSpc>
              <a:buFont typeface="Lucida Grande"/>
              <a:buChar char="–"/>
              <a:defRPr sz="1800"/>
            </a:lvl2pPr>
            <a:lvl3pPr>
              <a:lnSpc>
                <a:spcPct val="90000"/>
              </a:lnSpc>
              <a:defRPr sz="18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27175736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41692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a:t>Click icon to add picture</a:t>
            </a:r>
            <a:endParaRPr lang="en-US" noProof="0" dirty="0"/>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944806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91"/>
            <a:ext cx="4038600" cy="4525399"/>
          </a:xfrm>
          <a:prstGeom prst="rect">
            <a:avLst/>
          </a:prstGeom>
        </p:spPr>
        <p:txBody>
          <a:bodyPr/>
          <a:lstStyle>
            <a:lvl1pPr marL="0" indent="0">
              <a:buNone/>
              <a:defRPr/>
            </a:lvl1pPr>
          </a:lstStyle>
          <a:p>
            <a:pPr lvl="0"/>
            <a:r>
              <a:rPr lang="en-US"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7"/>
            <a:ext cx="40386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20519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91"/>
            <a:ext cx="4038600" cy="4525399"/>
          </a:xfrm>
          <a:prstGeom prst="rect">
            <a:avLst/>
          </a:prstGeom>
        </p:spPr>
        <p:txBody>
          <a:bodyPr/>
          <a:lstStyle>
            <a:lvl1pPr marL="0" marR="0" indent="0" algn="l" defTabSz="257175"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1" y="5939717"/>
            <a:ext cx="83268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7"/>
            <a:ext cx="4038600" cy="4525963"/>
          </a:xfrm>
          <a:prstGeom prst="rect">
            <a:avLst/>
          </a:prstGeom>
        </p:spPr>
        <p:txBody>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13389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4"/>
            <a:ext cx="8426450" cy="4767263"/>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6087003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38361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6" y="502710"/>
            <a:ext cx="8430293" cy="708607"/>
          </a:xfrm>
        </p:spPr>
        <p:txBody>
          <a:bodyPr anchor="t"/>
          <a:lstStyle>
            <a:lvl1pPr algn="ctr">
              <a:defRPr sz="225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6" y="1227644"/>
            <a:ext cx="8430293"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952576"/>
            <a:ext cx="1854200" cy="641350"/>
          </a:xfrm>
          <a:prstGeom prst="rect">
            <a:avLst/>
          </a:prstGeom>
        </p:spPr>
      </p:pic>
    </p:spTree>
    <p:extLst>
      <p:ext uri="{BB962C8B-B14F-4D97-AF65-F5344CB8AC3E}">
        <p14:creationId xmlns:p14="http://schemas.microsoft.com/office/powerpoint/2010/main" val="25921075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6" y="5905503"/>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6" y="1173220"/>
            <a:ext cx="8426450" cy="647183"/>
          </a:xfrm>
          <a:prstGeom prst="rect">
            <a:avLst/>
          </a:prstGeom>
          <a:noFill/>
        </p:spPr>
        <p:txBody>
          <a:bodyPr/>
          <a:lstStyle>
            <a:lvl1pPr marL="0" indent="0">
              <a:lnSpc>
                <a:spcPct val="90000"/>
              </a:lnSpc>
              <a:buNone/>
              <a:defRPr sz="1800">
                <a:solidFill>
                  <a:schemeClr val="tx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358776" y="1820402"/>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6937329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1" y="5540400"/>
            <a:ext cx="1515237" cy="520700"/>
          </a:xfrm>
          <a:prstGeom prst="rect">
            <a:avLst/>
          </a:prstGeom>
        </p:spPr>
      </p:pic>
    </p:spTree>
    <p:extLst>
      <p:ext uri="{BB962C8B-B14F-4D97-AF65-F5344CB8AC3E}">
        <p14:creationId xmlns:p14="http://schemas.microsoft.com/office/powerpoint/2010/main" val="35185600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5" y="1617084"/>
            <a:ext cx="8407184" cy="708607"/>
          </a:xfrm>
        </p:spPr>
        <p:txBody>
          <a:bodyPr anchor="t"/>
          <a:lstStyle>
            <a:lvl1pPr algn="l">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7" y="2469567"/>
            <a:ext cx="8406302"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70" y="5540402"/>
            <a:ext cx="1561864" cy="549253"/>
          </a:xfrm>
          <a:prstGeom prst="rect">
            <a:avLst/>
          </a:prstGeom>
        </p:spPr>
      </p:pic>
    </p:spTree>
    <p:extLst>
      <p:ext uri="{BB962C8B-B14F-4D97-AF65-F5344CB8AC3E}">
        <p14:creationId xmlns:p14="http://schemas.microsoft.com/office/powerpoint/2010/main" val="12418585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5" y="1617084"/>
            <a:ext cx="8407184" cy="708607"/>
          </a:xfrm>
        </p:spPr>
        <p:txBody>
          <a:bodyPr anchor="t"/>
          <a:lstStyle>
            <a:lvl1pPr algn="l">
              <a:defRPr sz="225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7" y="2469571"/>
            <a:ext cx="8406302"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1" y="5540400"/>
            <a:ext cx="1515237" cy="520700"/>
          </a:xfrm>
          <a:prstGeom prst="rect">
            <a:avLst/>
          </a:prstGeom>
        </p:spPr>
      </p:pic>
    </p:spTree>
    <p:extLst>
      <p:ext uri="{BB962C8B-B14F-4D97-AF65-F5344CB8AC3E}">
        <p14:creationId xmlns:p14="http://schemas.microsoft.com/office/powerpoint/2010/main" val="3117786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1"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r>
              <a:rPr lang="en-US"/>
              <a:t>Click icon to add picture</a:t>
            </a:r>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2000" y="1933335"/>
            <a:ext cx="4213226" cy="1110881"/>
          </a:xfrm>
        </p:spPr>
        <p:txBody>
          <a:bodyPr anchor="t"/>
          <a:lstStyle>
            <a:lvl1pPr algn="ctr">
              <a:defRPr sz="225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2000" y="3229281"/>
            <a:ext cx="4213226"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8309473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2.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7" y="1387447"/>
            <a:ext cx="4589253" cy="3828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383392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Lst>
  <p:txStyles>
    <p:titleStyle>
      <a:lvl1pPr algn="l" defTabSz="342900" rtl="0" eaLnBrk="1" fontAlgn="base" hangingPunct="1">
        <a:spcBef>
          <a:spcPct val="0"/>
        </a:spcBef>
        <a:spcAft>
          <a:spcPct val="0"/>
        </a:spcAft>
        <a:defRPr sz="2250" b="1" kern="1200">
          <a:solidFill>
            <a:srgbClr val="E64626"/>
          </a:solidFill>
          <a:latin typeface="Arial" panose="020B0604020202020204" pitchFamily="34" charset="0"/>
          <a:ea typeface="ＭＳ Ｐゴシック" charset="0"/>
          <a:cs typeface="Arial" panose="020B0604020202020204" pitchFamily="34" charset="0"/>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0" indent="0" algn="l" defTabSz="342900" rtl="0" eaLnBrk="1" fontAlgn="base" hangingPunct="1">
        <a:spcBef>
          <a:spcPct val="20000"/>
        </a:spcBef>
        <a:spcAft>
          <a:spcPct val="0"/>
        </a:spcAft>
        <a:buFont typeface="Lucida Grande" charset="0"/>
        <a:buNone/>
        <a:defRPr sz="1800" b="1" kern="1200">
          <a:solidFill>
            <a:schemeClr val="tx1"/>
          </a:solidFill>
          <a:latin typeface="Arial" panose="020B0604020202020204" pitchFamily="34" charset="0"/>
          <a:ea typeface="ＭＳ Ｐゴシック" charset="0"/>
          <a:cs typeface="Arial" panose="020B0604020202020204" pitchFamily="34" charset="0"/>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p15:clr>
            <a:srgbClr val="F26B43"/>
          </p15:clr>
        </p15:guide>
        <p15:guide id="2" pos="170">
          <p15:clr>
            <a:srgbClr val="F26B43"/>
          </p15:clr>
        </p15:guide>
        <p15:guide id="3" pos="4151">
          <p15:clr>
            <a:srgbClr val="F26B43"/>
          </p15:clr>
        </p15:guide>
        <p15:guide id="4" orient="horz" pos="40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3"/>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t>Page </a:t>
            </a:r>
            <a:fld id="{3B11C02F-2186-5E4E-90C0-5210A150EF90}" type="slidenum">
              <a:rPr lang="en-US" sz="506" smtClean="0"/>
              <a:pPr fontAlgn="auto">
                <a:spcBef>
                  <a:spcPts val="0"/>
                </a:spcBef>
                <a:spcAft>
                  <a:spcPts val="0"/>
                </a:spcAft>
                <a:defRPr/>
              </a:pPr>
              <a:t>‹#›</a:t>
            </a:fld>
            <a:endParaRPr lang="en-US" sz="506"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p:nvSpPr>
        <p:spPr>
          <a:xfrm>
            <a:off x="381000" y="6356353"/>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6" y="501653"/>
            <a:ext cx="8426450" cy="647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7" y="1387444"/>
            <a:ext cx="4589253" cy="48860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8633531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Lst>
  <p:txStyles>
    <p:titleStyle>
      <a:lvl1pPr algn="l" defTabSz="257175" rtl="0" eaLnBrk="1" fontAlgn="base" hangingPunct="1">
        <a:spcBef>
          <a:spcPct val="0"/>
        </a:spcBef>
        <a:spcAft>
          <a:spcPct val="0"/>
        </a:spcAft>
        <a:defRPr sz="2250" b="1" kern="1200">
          <a:solidFill>
            <a:schemeClr val="accent1"/>
          </a:solidFill>
          <a:latin typeface="Tw Cen MT"/>
          <a:ea typeface="ＭＳ Ｐゴシック" charset="0"/>
          <a:cs typeface="Tw Cen MT"/>
        </a:defRPr>
      </a:lvl1pPr>
      <a:lvl2pPr algn="l" defTabSz="257175" rtl="0" eaLnBrk="1" fontAlgn="base" hangingPunct="1">
        <a:spcBef>
          <a:spcPct val="0"/>
        </a:spcBef>
        <a:spcAft>
          <a:spcPct val="0"/>
        </a:spcAft>
        <a:defRPr sz="1350" b="1">
          <a:solidFill>
            <a:schemeClr val="accent1"/>
          </a:solidFill>
          <a:latin typeface="Tw Cen MT" charset="0"/>
          <a:ea typeface="ＭＳ Ｐゴシック" charset="0"/>
        </a:defRPr>
      </a:lvl2pPr>
      <a:lvl3pPr algn="l" defTabSz="257175" rtl="0" eaLnBrk="1" fontAlgn="base" hangingPunct="1">
        <a:spcBef>
          <a:spcPct val="0"/>
        </a:spcBef>
        <a:spcAft>
          <a:spcPct val="0"/>
        </a:spcAft>
        <a:defRPr sz="1350" b="1">
          <a:solidFill>
            <a:schemeClr val="accent1"/>
          </a:solidFill>
          <a:latin typeface="Tw Cen MT" charset="0"/>
          <a:ea typeface="ＭＳ Ｐゴシック" charset="0"/>
        </a:defRPr>
      </a:lvl3pPr>
      <a:lvl4pPr algn="l" defTabSz="257175" rtl="0" eaLnBrk="1" fontAlgn="base" hangingPunct="1">
        <a:spcBef>
          <a:spcPct val="0"/>
        </a:spcBef>
        <a:spcAft>
          <a:spcPct val="0"/>
        </a:spcAft>
        <a:defRPr sz="1350" b="1">
          <a:solidFill>
            <a:schemeClr val="accent1"/>
          </a:solidFill>
          <a:latin typeface="Tw Cen MT" charset="0"/>
          <a:ea typeface="ＭＳ Ｐゴシック" charset="0"/>
        </a:defRPr>
      </a:lvl4pPr>
      <a:lvl5pPr algn="l" defTabSz="257175" rtl="0" eaLnBrk="1" fontAlgn="base" hangingPunct="1">
        <a:spcBef>
          <a:spcPct val="0"/>
        </a:spcBef>
        <a:spcAft>
          <a:spcPct val="0"/>
        </a:spcAft>
        <a:defRPr sz="1350" b="1">
          <a:solidFill>
            <a:schemeClr val="accent1"/>
          </a:solidFill>
          <a:latin typeface="Tw Cen MT" charset="0"/>
          <a:ea typeface="ＭＳ Ｐゴシック" charset="0"/>
        </a:defRPr>
      </a:lvl5pPr>
      <a:lvl6pPr marL="257175" algn="l" defTabSz="257175" rtl="0" eaLnBrk="1" fontAlgn="base" hangingPunct="1">
        <a:spcBef>
          <a:spcPct val="0"/>
        </a:spcBef>
        <a:spcAft>
          <a:spcPct val="0"/>
        </a:spcAft>
        <a:defRPr sz="1350" b="1">
          <a:solidFill>
            <a:schemeClr val="accent1"/>
          </a:solidFill>
          <a:latin typeface="Tw Cen MT" charset="0"/>
          <a:ea typeface="ＭＳ Ｐゴシック" charset="0"/>
        </a:defRPr>
      </a:lvl6pPr>
      <a:lvl7pPr marL="514350" algn="l" defTabSz="257175" rtl="0" eaLnBrk="1" fontAlgn="base" hangingPunct="1">
        <a:spcBef>
          <a:spcPct val="0"/>
        </a:spcBef>
        <a:spcAft>
          <a:spcPct val="0"/>
        </a:spcAft>
        <a:defRPr sz="1350" b="1">
          <a:solidFill>
            <a:schemeClr val="accent1"/>
          </a:solidFill>
          <a:latin typeface="Tw Cen MT" charset="0"/>
          <a:ea typeface="ＭＳ Ｐゴシック" charset="0"/>
        </a:defRPr>
      </a:lvl7pPr>
      <a:lvl8pPr marL="771525" algn="l" defTabSz="257175" rtl="0" eaLnBrk="1" fontAlgn="base" hangingPunct="1">
        <a:spcBef>
          <a:spcPct val="0"/>
        </a:spcBef>
        <a:spcAft>
          <a:spcPct val="0"/>
        </a:spcAft>
        <a:defRPr sz="1350" b="1">
          <a:solidFill>
            <a:schemeClr val="accent1"/>
          </a:solidFill>
          <a:latin typeface="Tw Cen MT" charset="0"/>
          <a:ea typeface="ＭＳ Ｐゴシック" charset="0"/>
        </a:defRPr>
      </a:lvl8pPr>
      <a:lvl9pPr marL="1028700" algn="l" defTabSz="257175" rtl="0" eaLnBrk="1" fontAlgn="base" hangingPunct="1">
        <a:spcBef>
          <a:spcPct val="0"/>
        </a:spcBef>
        <a:spcAft>
          <a:spcPct val="0"/>
        </a:spcAft>
        <a:defRPr sz="1350" b="1">
          <a:solidFill>
            <a:schemeClr val="accent1"/>
          </a:solidFill>
          <a:latin typeface="Tw Cen MT" charset="0"/>
          <a:ea typeface="ＭＳ Ｐゴシック" charset="0"/>
        </a:defRPr>
      </a:lvl9pPr>
    </p:titleStyle>
    <p:bodyStyle>
      <a:lvl1pPr marL="192881" indent="-192881" algn="l" defTabSz="257175" rtl="0" eaLnBrk="1" fontAlgn="base" hangingPunct="1">
        <a:spcBef>
          <a:spcPct val="20000"/>
        </a:spcBef>
        <a:spcAft>
          <a:spcPct val="0"/>
        </a:spcAft>
        <a:buFont typeface="Lucida Grande" charset="0"/>
        <a:buChar char="–"/>
        <a:defRPr sz="1800" b="1" kern="1200">
          <a:solidFill>
            <a:schemeClr val="tx1"/>
          </a:solidFill>
          <a:latin typeface="Tw Cen MT"/>
          <a:ea typeface="ＭＳ Ｐゴシック" charset="0"/>
          <a:cs typeface="Tw Cen MT"/>
        </a:defRPr>
      </a:lvl1pPr>
      <a:lvl2pPr marL="417910" indent="-160735"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2pPr>
      <a:lvl3pPr marL="64293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2.png"/><Relationship Id="rId1" Type="http://schemas.openxmlformats.org/officeDocument/2006/relationships/slideLayout" Target="../slideLayouts/slideLayout50.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4.png"/><Relationship Id="rId1" Type="http://schemas.openxmlformats.org/officeDocument/2006/relationships/slideLayout" Target="../slideLayouts/slideLayout50.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6.png"/><Relationship Id="rId1" Type="http://schemas.openxmlformats.org/officeDocument/2006/relationships/slideLayout" Target="../slideLayouts/slideLayout50.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5.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FBC4-69C7-4438-9639-2E336588E00C}"/>
              </a:ext>
            </a:extLst>
          </p:cNvPr>
          <p:cNvSpPr>
            <a:spLocks noGrp="1"/>
          </p:cNvSpPr>
          <p:nvPr>
            <p:ph type="ctrTitle"/>
          </p:nvPr>
        </p:nvSpPr>
        <p:spPr/>
        <p:txBody>
          <a:bodyPr/>
          <a:lstStyle/>
          <a:p>
            <a:r>
              <a:rPr lang="en-US" dirty="0"/>
              <a:t>Ask Weber</a:t>
            </a:r>
            <a:endParaRPr lang="en-AU" dirty="0"/>
          </a:p>
        </p:txBody>
      </p:sp>
      <p:sp>
        <p:nvSpPr>
          <p:cNvPr id="3" name="Subtitle 2">
            <a:extLst>
              <a:ext uri="{FF2B5EF4-FFF2-40B4-BE49-F238E27FC236}">
                <a16:creationId xmlns:a16="http://schemas.microsoft.com/office/drawing/2014/main" id="{4137A4CD-2D93-4122-AF23-7C0E22E48E00}"/>
              </a:ext>
            </a:extLst>
          </p:cNvPr>
          <p:cNvSpPr>
            <a:spLocks noGrp="1"/>
          </p:cNvSpPr>
          <p:nvPr>
            <p:ph type="subTitle" idx="1"/>
          </p:nvPr>
        </p:nvSpPr>
        <p:spPr/>
        <p:txBody>
          <a:bodyPr/>
          <a:lstStyle/>
          <a:p>
            <a:r>
              <a:rPr lang="en-US" dirty="0"/>
              <a:t>Nervous System 1 (</a:t>
            </a:r>
            <a:r>
              <a:rPr lang="en-US"/>
              <a:t>Topic 10)</a:t>
            </a:r>
            <a:endParaRPr lang="en-US" dirty="0"/>
          </a:p>
          <a:p>
            <a:r>
              <a:rPr lang="en-US" dirty="0"/>
              <a:t>askweber.github.io</a:t>
            </a:r>
            <a:endParaRPr lang="en-AU" dirty="0"/>
          </a:p>
        </p:txBody>
      </p:sp>
    </p:spTree>
    <p:extLst>
      <p:ext uri="{BB962C8B-B14F-4D97-AF65-F5344CB8AC3E}">
        <p14:creationId xmlns:p14="http://schemas.microsoft.com/office/powerpoint/2010/main" val="1489037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2132-555C-4549-8C0C-3F07DDB82337}"/>
              </a:ext>
            </a:extLst>
          </p:cNvPr>
          <p:cNvSpPr>
            <a:spLocks noGrp="1"/>
          </p:cNvSpPr>
          <p:nvPr>
            <p:ph type="title"/>
          </p:nvPr>
        </p:nvSpPr>
        <p:spPr/>
        <p:txBody>
          <a:bodyPr/>
          <a:lstStyle/>
          <a:p>
            <a:r>
              <a:rPr lang="en-US" dirty="0"/>
              <a:t>Forebrain functions</a:t>
            </a:r>
            <a:endParaRPr lang="en-AU" dirty="0"/>
          </a:p>
        </p:txBody>
      </p:sp>
      <p:sp>
        <p:nvSpPr>
          <p:cNvPr id="3" name="Content Placeholder 2">
            <a:extLst>
              <a:ext uri="{FF2B5EF4-FFF2-40B4-BE49-F238E27FC236}">
                <a16:creationId xmlns:a16="http://schemas.microsoft.com/office/drawing/2014/main" id="{2E7FFF04-0BE1-452A-B34D-FEA2777E63D2}"/>
              </a:ext>
            </a:extLst>
          </p:cNvPr>
          <p:cNvSpPr>
            <a:spLocks noGrp="1"/>
          </p:cNvSpPr>
          <p:nvPr>
            <p:ph sz="half" idx="10"/>
          </p:nvPr>
        </p:nvSpPr>
        <p:spPr/>
        <p:txBody>
          <a:bodyPr>
            <a:normAutofit/>
          </a:bodyPr>
          <a:lstStyle/>
          <a:p>
            <a:pPr algn="l"/>
            <a:r>
              <a:rPr lang="en-US" sz="1800" b="1" i="0" u="none" strike="noStrike" baseline="0" dirty="0">
                <a:latin typeface="TwCenMT-Bold"/>
              </a:rPr>
              <a:t>When you are casually doing </a:t>
            </a:r>
            <a:r>
              <a:rPr lang="en-AU" sz="1800" b="1" i="0" u="none" strike="noStrike" baseline="0" dirty="0">
                <a:latin typeface="TwCenMT-Bold"/>
              </a:rPr>
              <a:t>something and then something </a:t>
            </a:r>
            <a:r>
              <a:rPr lang="en-US" sz="1800" b="1" i="0" u="none" strike="noStrike" baseline="0" dirty="0">
                <a:latin typeface="TwCenMT-Bold"/>
              </a:rPr>
              <a:t>extremely scary happens (e.g. a car crashes in front of you), you tend to develop a very strong memory of the event. This is due to a </a:t>
            </a:r>
            <a:r>
              <a:rPr lang="en-US" sz="1800" b="1" i="0" u="none" strike="noStrike" baseline="0" dirty="0" err="1">
                <a:latin typeface="TwCenMT-Bold"/>
              </a:rPr>
              <a:t>behavioural</a:t>
            </a:r>
            <a:r>
              <a:rPr lang="en-US" dirty="0">
                <a:latin typeface="TwCenMT-Bold"/>
              </a:rPr>
              <a:t> </a:t>
            </a:r>
            <a:r>
              <a:rPr lang="en-US" sz="1800" b="1" i="0" u="none" strike="noStrike" baseline="0" dirty="0">
                <a:latin typeface="TwCenMT-Bold"/>
              </a:rPr>
              <a:t>response to the situation (most typically fear). Which component of the brain is responsible for the (a) </a:t>
            </a:r>
            <a:r>
              <a:rPr lang="en-AU" sz="1800" b="1" i="0" u="none" strike="noStrike" baseline="0" dirty="0">
                <a:latin typeface="TwCenMT-Bold"/>
              </a:rPr>
              <a:t>emotional response, (b) memory </a:t>
            </a:r>
            <a:r>
              <a:rPr lang="en-US" sz="1800" b="1" i="0" u="none" strike="noStrike" baseline="0" dirty="0">
                <a:latin typeface="TwCenMT-Bold"/>
              </a:rPr>
              <a:t>formation and (c) the name of the system that links this together</a:t>
            </a:r>
          </a:p>
          <a:p>
            <a:pPr lvl="1"/>
            <a:r>
              <a:rPr lang="en-AU" b="0" i="0" u="none" strike="noStrike" baseline="0" dirty="0">
                <a:latin typeface="TwCenMT-Regular"/>
              </a:rPr>
              <a:t>A – amygdala</a:t>
            </a:r>
          </a:p>
          <a:p>
            <a:pPr lvl="1"/>
            <a:r>
              <a:rPr lang="en-AU" b="0" i="0" u="none" strike="noStrike" baseline="0" dirty="0">
                <a:latin typeface="TwCenMT-Regular"/>
              </a:rPr>
              <a:t>B – hippocampus</a:t>
            </a:r>
          </a:p>
          <a:p>
            <a:pPr lvl="1"/>
            <a:r>
              <a:rPr lang="en-AU" b="0" i="0" u="none" strike="noStrike" baseline="0" dirty="0">
                <a:latin typeface="TwCenMT-Regular"/>
              </a:rPr>
              <a:t>C – limbic system</a:t>
            </a:r>
            <a:endParaRPr lang="en-AU" dirty="0"/>
          </a:p>
        </p:txBody>
      </p:sp>
      <p:pic>
        <p:nvPicPr>
          <p:cNvPr id="6" name="Content Placeholder 5">
            <a:extLst>
              <a:ext uri="{FF2B5EF4-FFF2-40B4-BE49-F238E27FC236}">
                <a16:creationId xmlns:a16="http://schemas.microsoft.com/office/drawing/2014/main" id="{F13566A3-52A7-4285-8B49-A3600143BD5C}"/>
              </a:ext>
            </a:extLst>
          </p:cNvPr>
          <p:cNvPicPr>
            <a:picLocks noGrp="1" noChangeAspect="1"/>
          </p:cNvPicPr>
          <p:nvPr>
            <p:ph sz="half" idx="11"/>
          </p:nvPr>
        </p:nvPicPr>
        <p:blipFill>
          <a:blip r:embed="rId2"/>
          <a:stretch>
            <a:fillRect/>
          </a:stretch>
        </p:blipFill>
        <p:spPr>
          <a:xfrm>
            <a:off x="4746625" y="2922093"/>
            <a:ext cx="4038600" cy="1402751"/>
          </a:xfrm>
        </p:spPr>
      </p:pic>
    </p:spTree>
    <p:extLst>
      <p:ext uri="{BB962C8B-B14F-4D97-AF65-F5344CB8AC3E}">
        <p14:creationId xmlns:p14="http://schemas.microsoft.com/office/powerpoint/2010/main" val="362127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3E254-3D26-4328-A2A1-4870C87D136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BB27745-44F7-4BE7-89FC-5A6DBE722ED6}"/>
              </a:ext>
            </a:extLst>
          </p:cNvPr>
          <p:cNvSpPr>
            <a:spLocks noGrp="1"/>
          </p:cNvSpPr>
          <p:nvPr>
            <p:ph sz="half" idx="10"/>
          </p:nvPr>
        </p:nvSpPr>
        <p:spPr/>
        <p:txBody>
          <a:bodyPr/>
          <a:lstStyle/>
          <a:p>
            <a:pPr algn="l"/>
            <a:r>
              <a:rPr lang="en-US" sz="1800" b="1" i="0" u="none" strike="noStrike" baseline="0" dirty="0">
                <a:latin typeface="TwCenMT-Bold"/>
              </a:rPr>
              <a:t>When Stephen curry trains for his games, he needs to shoot many (MANY) shots. Each time he misses, he corrects himself based on the feedback (seeing himself miss) and his experience of shooting (from his </a:t>
            </a:r>
            <a:r>
              <a:rPr lang="fr-FR" sz="1800" b="1" i="0" u="none" strike="noStrike" baseline="0" dirty="0">
                <a:latin typeface="TwCenMT-Bold"/>
              </a:rPr>
              <a:t>muscles, joint positions, etc.). </a:t>
            </a:r>
            <a:r>
              <a:rPr lang="fr-FR" sz="1800" b="1" i="0" u="none" strike="noStrike" baseline="0" dirty="0" err="1">
                <a:latin typeface="TwCenMT-Bold"/>
              </a:rPr>
              <a:t>What</a:t>
            </a:r>
            <a:r>
              <a:rPr lang="fr-FR" dirty="0">
                <a:latin typeface="TwCenMT-Bold"/>
              </a:rPr>
              <a:t> </a:t>
            </a:r>
            <a:r>
              <a:rPr lang="en-AU" sz="1800" b="1" i="0" u="none" strike="noStrike" baseline="0" dirty="0">
                <a:latin typeface="TwCenMT-Bold"/>
              </a:rPr>
              <a:t>brain component is responsible for this?</a:t>
            </a:r>
          </a:p>
          <a:p>
            <a:pPr lvl="1"/>
            <a:r>
              <a:rPr lang="en-AU" b="0" i="0" u="none" strike="noStrike" baseline="0" dirty="0">
                <a:latin typeface="TwCenMT-Regular"/>
              </a:rPr>
              <a:t>Cerebellum</a:t>
            </a:r>
            <a:endParaRPr lang="en-AU" dirty="0"/>
          </a:p>
        </p:txBody>
      </p:sp>
      <p:sp>
        <p:nvSpPr>
          <p:cNvPr id="4" name="Content Placeholder 3">
            <a:extLst>
              <a:ext uri="{FF2B5EF4-FFF2-40B4-BE49-F238E27FC236}">
                <a16:creationId xmlns:a16="http://schemas.microsoft.com/office/drawing/2014/main" id="{B7376CA1-6BFA-48A6-B983-98E3AF5D5737}"/>
              </a:ext>
            </a:extLst>
          </p:cNvPr>
          <p:cNvSpPr>
            <a:spLocks noGrp="1"/>
          </p:cNvSpPr>
          <p:nvPr>
            <p:ph sz="half" idx="11"/>
          </p:nvPr>
        </p:nvSpPr>
        <p:spPr/>
        <p:txBody>
          <a:bodyPr/>
          <a:lstStyle/>
          <a:p>
            <a:endParaRPr lang="en-AU"/>
          </a:p>
        </p:txBody>
      </p:sp>
    </p:spTree>
    <p:extLst>
      <p:ext uri="{BB962C8B-B14F-4D97-AF65-F5344CB8AC3E}">
        <p14:creationId xmlns:p14="http://schemas.microsoft.com/office/powerpoint/2010/main" val="8892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C97B-A667-4AA6-B3A6-FEC6E4E7BF56}"/>
              </a:ext>
            </a:extLst>
          </p:cNvPr>
          <p:cNvSpPr>
            <a:spLocks noGrp="1"/>
          </p:cNvSpPr>
          <p:nvPr>
            <p:ph type="title"/>
          </p:nvPr>
        </p:nvSpPr>
        <p:spPr/>
        <p:txBody>
          <a:bodyPr/>
          <a:lstStyle/>
          <a:p>
            <a:r>
              <a:rPr lang="en-US" dirty="0"/>
              <a:t>Cerebellar regions</a:t>
            </a:r>
            <a:endParaRPr lang="en-AU" dirty="0"/>
          </a:p>
        </p:txBody>
      </p:sp>
      <p:sp>
        <p:nvSpPr>
          <p:cNvPr id="3" name="Content Placeholder 2">
            <a:extLst>
              <a:ext uri="{FF2B5EF4-FFF2-40B4-BE49-F238E27FC236}">
                <a16:creationId xmlns:a16="http://schemas.microsoft.com/office/drawing/2014/main" id="{A4EE4FEB-B7CF-489D-9C17-502A5E48EF8B}"/>
              </a:ext>
            </a:extLst>
          </p:cNvPr>
          <p:cNvSpPr>
            <a:spLocks noGrp="1"/>
          </p:cNvSpPr>
          <p:nvPr>
            <p:ph sz="half" idx="10"/>
          </p:nvPr>
        </p:nvSpPr>
        <p:spPr/>
        <p:txBody>
          <a:bodyPr/>
          <a:lstStyle/>
          <a:p>
            <a:r>
              <a:rPr lang="en-US" dirty="0" err="1"/>
              <a:t>Vermix</a:t>
            </a:r>
            <a:r>
              <a:rPr lang="en-US" dirty="0"/>
              <a:t> controls:</a:t>
            </a:r>
          </a:p>
          <a:p>
            <a:pPr lvl="1"/>
            <a:r>
              <a:rPr lang="en-US" dirty="0"/>
              <a:t>Proximal limb and truncal coordination</a:t>
            </a:r>
          </a:p>
          <a:p>
            <a:r>
              <a:rPr lang="en-US" dirty="0"/>
              <a:t>Lateral hemispheres for</a:t>
            </a:r>
          </a:p>
          <a:p>
            <a:pPr lvl="1"/>
            <a:r>
              <a:rPr lang="en-US" dirty="0"/>
              <a:t>Motor planning for extremities</a:t>
            </a:r>
          </a:p>
          <a:p>
            <a:r>
              <a:rPr lang="en-US" dirty="0" err="1"/>
              <a:t>Flocculonodular</a:t>
            </a:r>
            <a:r>
              <a:rPr lang="en-US" dirty="0"/>
              <a:t> lobe</a:t>
            </a:r>
          </a:p>
          <a:p>
            <a:pPr lvl="1"/>
            <a:r>
              <a:rPr lang="en-US" dirty="0"/>
              <a:t>Balance and </a:t>
            </a:r>
            <a:r>
              <a:rPr lang="en-US" dirty="0" err="1"/>
              <a:t>vestibuloocular</a:t>
            </a:r>
            <a:r>
              <a:rPr lang="en-US" dirty="0"/>
              <a:t> reflex</a:t>
            </a:r>
          </a:p>
          <a:p>
            <a:pPr lvl="1"/>
            <a:endParaRPr lang="en-AU" dirty="0"/>
          </a:p>
        </p:txBody>
      </p:sp>
      <p:pic>
        <p:nvPicPr>
          <p:cNvPr id="6" name="Content Placeholder 5">
            <a:extLst>
              <a:ext uri="{FF2B5EF4-FFF2-40B4-BE49-F238E27FC236}">
                <a16:creationId xmlns:a16="http://schemas.microsoft.com/office/drawing/2014/main" id="{9838CA70-6A08-4B5E-9B09-0C2DD523BB6A}"/>
              </a:ext>
            </a:extLst>
          </p:cNvPr>
          <p:cNvPicPr>
            <a:picLocks noGrp="1" noChangeAspect="1"/>
          </p:cNvPicPr>
          <p:nvPr>
            <p:ph sz="half" idx="11"/>
          </p:nvPr>
        </p:nvPicPr>
        <p:blipFill>
          <a:blip r:embed="rId2"/>
          <a:stretch>
            <a:fillRect/>
          </a:stretch>
        </p:blipFill>
        <p:spPr>
          <a:xfrm>
            <a:off x="4746625" y="1717932"/>
            <a:ext cx="4038600" cy="3811073"/>
          </a:xfrm>
        </p:spPr>
      </p:pic>
    </p:spTree>
    <p:extLst>
      <p:ext uri="{BB962C8B-B14F-4D97-AF65-F5344CB8AC3E}">
        <p14:creationId xmlns:p14="http://schemas.microsoft.com/office/powerpoint/2010/main" val="176428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10BA-2F3E-49E8-8146-71ACDB8CF244}"/>
              </a:ext>
            </a:extLst>
          </p:cNvPr>
          <p:cNvSpPr>
            <a:spLocks noGrp="1"/>
          </p:cNvSpPr>
          <p:nvPr>
            <p:ph type="title"/>
          </p:nvPr>
        </p:nvSpPr>
        <p:spPr/>
        <p:txBody>
          <a:bodyPr/>
          <a:lstStyle/>
          <a:p>
            <a:r>
              <a:rPr lang="en-US" dirty="0"/>
              <a:t>Brainstem anatomy</a:t>
            </a:r>
            <a:endParaRPr lang="en-AU" dirty="0"/>
          </a:p>
        </p:txBody>
      </p:sp>
      <p:sp>
        <p:nvSpPr>
          <p:cNvPr id="3" name="Content Placeholder 2">
            <a:extLst>
              <a:ext uri="{FF2B5EF4-FFF2-40B4-BE49-F238E27FC236}">
                <a16:creationId xmlns:a16="http://schemas.microsoft.com/office/drawing/2014/main" id="{16EE6423-CB3B-40B4-9295-788EC7387E19}"/>
              </a:ext>
            </a:extLst>
          </p:cNvPr>
          <p:cNvSpPr>
            <a:spLocks noGrp="1"/>
          </p:cNvSpPr>
          <p:nvPr>
            <p:ph sz="half" idx="10"/>
          </p:nvPr>
        </p:nvSpPr>
        <p:spPr/>
        <p:txBody>
          <a:bodyPr/>
          <a:lstStyle/>
          <a:p>
            <a:r>
              <a:rPr lang="en-US" dirty="0"/>
              <a:t>The medulla’s relation to the pons (anatomically) is:</a:t>
            </a:r>
          </a:p>
          <a:p>
            <a:pPr marL="600075" lvl="1" indent="-342900">
              <a:buFont typeface="+mj-lt"/>
              <a:buAutoNum type="alphaLcParenR"/>
            </a:pPr>
            <a:r>
              <a:rPr lang="en-US" dirty="0"/>
              <a:t>Anterior</a:t>
            </a:r>
          </a:p>
          <a:p>
            <a:pPr marL="600075" lvl="1" indent="-342900">
              <a:buFont typeface="+mj-lt"/>
              <a:buAutoNum type="alphaLcParenR"/>
            </a:pPr>
            <a:r>
              <a:rPr lang="en-US" dirty="0"/>
              <a:t>Posterior</a:t>
            </a:r>
          </a:p>
          <a:p>
            <a:pPr marL="600075" lvl="1" indent="-342900">
              <a:buFont typeface="+mj-lt"/>
              <a:buAutoNum type="alphaLcParenR"/>
            </a:pPr>
            <a:r>
              <a:rPr lang="en-US" dirty="0"/>
              <a:t>Superior</a:t>
            </a:r>
          </a:p>
          <a:p>
            <a:pPr marL="600075" lvl="1" indent="-342900">
              <a:buFont typeface="+mj-lt"/>
              <a:buAutoNum type="alphaLcParenR"/>
            </a:pPr>
            <a:r>
              <a:rPr lang="en-US" dirty="0"/>
              <a:t>Inferior</a:t>
            </a:r>
          </a:p>
          <a:p>
            <a:pPr marL="600075" lvl="1" indent="-342900">
              <a:buFont typeface="+mj-lt"/>
              <a:buAutoNum type="alphaLcParenR"/>
            </a:pPr>
            <a:r>
              <a:rPr lang="en-US" dirty="0"/>
              <a:t>Lateral</a:t>
            </a:r>
          </a:p>
          <a:p>
            <a:pPr marL="600075" lvl="1" indent="-342900">
              <a:buFont typeface="+mj-lt"/>
              <a:buAutoNum type="alphaLcParenR"/>
            </a:pPr>
            <a:r>
              <a:rPr lang="en-US" dirty="0"/>
              <a:t>Medial</a:t>
            </a:r>
            <a:endParaRPr lang="en-AU" dirty="0"/>
          </a:p>
        </p:txBody>
      </p:sp>
      <p:sp>
        <p:nvSpPr>
          <p:cNvPr id="4" name="Content Placeholder 3">
            <a:extLst>
              <a:ext uri="{FF2B5EF4-FFF2-40B4-BE49-F238E27FC236}">
                <a16:creationId xmlns:a16="http://schemas.microsoft.com/office/drawing/2014/main" id="{65B119ED-E713-4C1F-970A-1C8398BC6EA3}"/>
              </a:ext>
            </a:extLst>
          </p:cNvPr>
          <p:cNvSpPr>
            <a:spLocks noGrp="1"/>
          </p:cNvSpPr>
          <p:nvPr>
            <p:ph sz="half" idx="11"/>
          </p:nvPr>
        </p:nvSpPr>
        <p:spPr/>
        <p:txBody>
          <a:bodyPr/>
          <a:lstStyle/>
          <a:p>
            <a:endParaRPr lang="en-AU"/>
          </a:p>
        </p:txBody>
      </p:sp>
    </p:spTree>
    <p:extLst>
      <p:ext uri="{BB962C8B-B14F-4D97-AF65-F5344CB8AC3E}">
        <p14:creationId xmlns:p14="http://schemas.microsoft.com/office/powerpoint/2010/main" val="24179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11B9-F384-43E1-8341-46A3AF41B932}"/>
              </a:ext>
            </a:extLst>
          </p:cNvPr>
          <p:cNvSpPr>
            <a:spLocks noGrp="1"/>
          </p:cNvSpPr>
          <p:nvPr>
            <p:ph type="title"/>
          </p:nvPr>
        </p:nvSpPr>
        <p:spPr/>
        <p:txBody>
          <a:bodyPr/>
          <a:lstStyle/>
          <a:p>
            <a:r>
              <a:rPr lang="en-US" dirty="0"/>
              <a:t>Spinal cord</a:t>
            </a:r>
            <a:endParaRPr lang="en-AU" dirty="0"/>
          </a:p>
        </p:txBody>
      </p:sp>
      <p:sp>
        <p:nvSpPr>
          <p:cNvPr id="3" name="Content Placeholder 2">
            <a:extLst>
              <a:ext uri="{FF2B5EF4-FFF2-40B4-BE49-F238E27FC236}">
                <a16:creationId xmlns:a16="http://schemas.microsoft.com/office/drawing/2014/main" id="{8FC68D63-AB74-4371-84B2-A968B2057FF5}"/>
              </a:ext>
            </a:extLst>
          </p:cNvPr>
          <p:cNvSpPr>
            <a:spLocks noGrp="1"/>
          </p:cNvSpPr>
          <p:nvPr>
            <p:ph sz="half" idx="10"/>
          </p:nvPr>
        </p:nvSpPr>
        <p:spPr/>
        <p:txBody>
          <a:bodyPr/>
          <a:lstStyle/>
          <a:p>
            <a:endParaRPr lang="en-AU" dirty="0"/>
          </a:p>
        </p:txBody>
      </p:sp>
      <p:sp>
        <p:nvSpPr>
          <p:cNvPr id="4" name="Content Placeholder 3">
            <a:extLst>
              <a:ext uri="{FF2B5EF4-FFF2-40B4-BE49-F238E27FC236}">
                <a16:creationId xmlns:a16="http://schemas.microsoft.com/office/drawing/2014/main" id="{BED06D89-504D-40EF-AB29-E6A9CF0A6904}"/>
              </a:ext>
            </a:extLst>
          </p:cNvPr>
          <p:cNvSpPr>
            <a:spLocks noGrp="1"/>
          </p:cNvSpPr>
          <p:nvPr>
            <p:ph sz="half" idx="11"/>
          </p:nvPr>
        </p:nvSpPr>
        <p:spPr/>
        <p:txBody>
          <a:bodyPr/>
          <a:lstStyle/>
          <a:p>
            <a:endParaRPr lang="en-AU"/>
          </a:p>
        </p:txBody>
      </p:sp>
      <p:pic>
        <p:nvPicPr>
          <p:cNvPr id="6" name="Picture 5">
            <a:extLst>
              <a:ext uri="{FF2B5EF4-FFF2-40B4-BE49-F238E27FC236}">
                <a16:creationId xmlns:a16="http://schemas.microsoft.com/office/drawing/2014/main" id="{86986D5A-2FA5-46B2-B969-07D49A429EB7}"/>
              </a:ext>
            </a:extLst>
          </p:cNvPr>
          <p:cNvPicPr>
            <a:picLocks noChangeAspect="1"/>
          </p:cNvPicPr>
          <p:nvPr/>
        </p:nvPicPr>
        <p:blipFill>
          <a:blip r:embed="rId2"/>
          <a:stretch>
            <a:fillRect/>
          </a:stretch>
        </p:blipFill>
        <p:spPr>
          <a:xfrm>
            <a:off x="0" y="1148836"/>
            <a:ext cx="9144000" cy="5147521"/>
          </a:xfrm>
          <a:prstGeom prst="rect">
            <a:avLst/>
          </a:prstGeom>
        </p:spPr>
      </p:pic>
    </p:spTree>
    <p:extLst>
      <p:ext uri="{BB962C8B-B14F-4D97-AF65-F5344CB8AC3E}">
        <p14:creationId xmlns:p14="http://schemas.microsoft.com/office/powerpoint/2010/main" val="225562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119F4-194E-4277-BD8D-E9ADF5C83588}"/>
              </a:ext>
            </a:extLst>
          </p:cNvPr>
          <p:cNvSpPr>
            <a:spLocks noGrp="1"/>
          </p:cNvSpPr>
          <p:nvPr>
            <p:ph type="title"/>
          </p:nvPr>
        </p:nvSpPr>
        <p:spPr/>
        <p:txBody>
          <a:bodyPr/>
          <a:lstStyle/>
          <a:p>
            <a:r>
              <a:rPr lang="en-US" dirty="0"/>
              <a:t>Spinal cord continued</a:t>
            </a:r>
            <a:endParaRPr lang="en-AU" dirty="0"/>
          </a:p>
        </p:txBody>
      </p:sp>
      <p:sp>
        <p:nvSpPr>
          <p:cNvPr id="3" name="Content Placeholder 2">
            <a:extLst>
              <a:ext uri="{FF2B5EF4-FFF2-40B4-BE49-F238E27FC236}">
                <a16:creationId xmlns:a16="http://schemas.microsoft.com/office/drawing/2014/main" id="{6F08C2C5-5480-4699-8FB6-7F692F25755D}"/>
              </a:ext>
            </a:extLst>
          </p:cNvPr>
          <p:cNvSpPr>
            <a:spLocks noGrp="1"/>
          </p:cNvSpPr>
          <p:nvPr>
            <p:ph sz="half" idx="10"/>
          </p:nvPr>
        </p:nvSpPr>
        <p:spPr/>
        <p:txBody>
          <a:bodyPr>
            <a:normAutofit/>
          </a:bodyPr>
          <a:lstStyle/>
          <a:p>
            <a:pPr algn="l"/>
            <a:r>
              <a:rPr lang="en-US" sz="1800" b="1" i="0" u="none" strike="noStrike" baseline="0" dirty="0">
                <a:latin typeface="TwCenMT-Bold"/>
              </a:rPr>
              <a:t>Is the peripheral or central component of the spinal cord made up of cell </a:t>
            </a:r>
            <a:r>
              <a:rPr lang="en-AU" sz="1800" b="1" i="0" u="none" strike="noStrike" baseline="0" dirty="0">
                <a:latin typeface="TwCenMT-Bold"/>
              </a:rPr>
              <a:t>bodies?</a:t>
            </a:r>
          </a:p>
          <a:p>
            <a:pPr lvl="1"/>
            <a:r>
              <a:rPr lang="en-US" b="0" i="0" u="none" strike="noStrike" baseline="0" dirty="0">
                <a:latin typeface="TwCenMT-Regular"/>
              </a:rPr>
              <a:t>Central spinal cord made of cell </a:t>
            </a:r>
            <a:r>
              <a:rPr lang="en-US" sz="1800" b="0" i="0" u="none" strike="noStrike" baseline="0" dirty="0">
                <a:latin typeface="TwCenMT-Regular"/>
              </a:rPr>
              <a:t>bodies – this is opposite to what you </a:t>
            </a:r>
            <a:r>
              <a:rPr lang="en-AU" sz="1800" b="0" i="0" u="none" strike="noStrike" baseline="0" dirty="0">
                <a:latin typeface="TwCenMT-Regular"/>
              </a:rPr>
              <a:t>see in the cerebrum</a:t>
            </a:r>
          </a:p>
          <a:p>
            <a:pPr algn="l"/>
            <a:r>
              <a:rPr lang="en-US" sz="1800" b="1" i="0" u="none" strike="noStrike" baseline="0" dirty="0">
                <a:latin typeface="TwCenMT-Bold"/>
              </a:rPr>
              <a:t>Name the tract responsible for carrying motor </a:t>
            </a:r>
            <a:r>
              <a:rPr lang="en-US" sz="1800" b="1" i="0" u="none" strike="noStrike" baseline="0" dirty="0" err="1">
                <a:latin typeface="TwCenMT-Bold"/>
              </a:rPr>
              <a:t>fibres</a:t>
            </a:r>
            <a:r>
              <a:rPr lang="en-US" sz="1800" b="1" i="0" u="none" strike="noStrike" baseline="0" dirty="0">
                <a:latin typeface="TwCenMT-Bold"/>
              </a:rPr>
              <a:t> for voluntary </a:t>
            </a:r>
            <a:r>
              <a:rPr lang="en-AU" sz="1800" b="1" i="0" u="none" strike="noStrike" baseline="0" dirty="0">
                <a:latin typeface="TwCenMT-Bold"/>
              </a:rPr>
              <a:t>muscle control</a:t>
            </a:r>
          </a:p>
          <a:p>
            <a:pPr lvl="1"/>
            <a:r>
              <a:rPr lang="en-US" b="0" i="0" u="none" strike="noStrike" baseline="0" dirty="0" err="1">
                <a:latin typeface="TwCenMT-Regular"/>
              </a:rPr>
              <a:t>Cortic</a:t>
            </a:r>
            <a:r>
              <a:rPr lang="en-US" b="0" i="0" u="none" strike="noStrike" baseline="0" dirty="0">
                <a:latin typeface="TwCenMT-Regular"/>
              </a:rPr>
              <a:t>(al) to spinal – this is the </a:t>
            </a:r>
            <a:r>
              <a:rPr lang="en-AU" sz="1800" b="0" i="0" u="none" strike="noStrike" baseline="0" dirty="0">
                <a:latin typeface="TwCenMT-Regular"/>
              </a:rPr>
              <a:t>corticospinal tract</a:t>
            </a:r>
          </a:p>
          <a:p>
            <a:pPr algn="l"/>
            <a:r>
              <a:rPr lang="en-US" sz="1800" b="1" i="0" u="none" strike="noStrike" baseline="0" dirty="0">
                <a:latin typeface="TwCenMT-Bold"/>
              </a:rPr>
              <a:t>What is the function of the lateral </a:t>
            </a:r>
            <a:r>
              <a:rPr lang="en-AU" sz="1800" b="1" i="0" u="none" strike="noStrike" baseline="0" dirty="0">
                <a:latin typeface="TwCenMT-Bold"/>
              </a:rPr>
              <a:t>spinothalamic tract?</a:t>
            </a:r>
          </a:p>
          <a:p>
            <a:pPr lvl="1"/>
            <a:r>
              <a:rPr lang="en-AU" b="0" i="0" u="none" strike="noStrike" baseline="0" dirty="0">
                <a:latin typeface="TwCenMT-Regular"/>
              </a:rPr>
              <a:t>Pain and temperature</a:t>
            </a:r>
            <a:endParaRPr lang="en-AU" dirty="0"/>
          </a:p>
        </p:txBody>
      </p:sp>
      <p:sp>
        <p:nvSpPr>
          <p:cNvPr id="4" name="Content Placeholder 3">
            <a:extLst>
              <a:ext uri="{FF2B5EF4-FFF2-40B4-BE49-F238E27FC236}">
                <a16:creationId xmlns:a16="http://schemas.microsoft.com/office/drawing/2014/main" id="{D1ECA06F-8D59-4AC9-BA4F-5275F98215E6}"/>
              </a:ext>
            </a:extLst>
          </p:cNvPr>
          <p:cNvSpPr>
            <a:spLocks noGrp="1"/>
          </p:cNvSpPr>
          <p:nvPr>
            <p:ph sz="half" idx="11"/>
          </p:nvPr>
        </p:nvSpPr>
        <p:spPr/>
        <p:txBody>
          <a:bodyPr/>
          <a:lstStyle/>
          <a:p>
            <a:pPr algn="l"/>
            <a:r>
              <a:rPr lang="en-AU" sz="1800" b="1" i="0" u="none" strike="noStrike" baseline="0" dirty="0">
                <a:latin typeface="TwCenMT-Bold"/>
              </a:rPr>
              <a:t>Name the sensory modalities</a:t>
            </a:r>
          </a:p>
          <a:p>
            <a:pPr lvl="1"/>
            <a:r>
              <a:rPr lang="en-AU" b="0" i="0" u="none" strike="noStrike" baseline="0" dirty="0">
                <a:latin typeface="TwCenMT-Regular"/>
              </a:rPr>
              <a:t>Pain + Temperature</a:t>
            </a:r>
          </a:p>
          <a:p>
            <a:pPr lvl="1"/>
            <a:r>
              <a:rPr lang="en-AU" b="0" i="0" u="none" strike="noStrike" baseline="0" dirty="0">
                <a:latin typeface="TwCenMT-Regular"/>
              </a:rPr>
              <a:t>Fine touch</a:t>
            </a:r>
          </a:p>
          <a:p>
            <a:pPr lvl="1"/>
            <a:r>
              <a:rPr lang="en-AU" b="0" i="0" u="none" strike="noStrike" baseline="0" dirty="0">
                <a:latin typeface="TwCenMT-Regular"/>
              </a:rPr>
              <a:t>Deep touch, vibration + </a:t>
            </a:r>
            <a:r>
              <a:rPr lang="en-AU" b="0" dirty="0">
                <a:latin typeface="TwCenMT-Regular"/>
              </a:rPr>
              <a:t>p</a:t>
            </a:r>
            <a:r>
              <a:rPr lang="en-AU" sz="1800" b="0" i="0" u="none" strike="noStrike" baseline="0" dirty="0">
                <a:latin typeface="TwCenMT-Regular"/>
              </a:rPr>
              <a:t>roprioception (Dorsal columns)</a:t>
            </a:r>
          </a:p>
          <a:p>
            <a:pPr algn="l"/>
            <a:r>
              <a:rPr lang="en-AU" sz="1800" b="1" i="0" u="none" strike="noStrike" baseline="0" dirty="0">
                <a:latin typeface="TwCenMT-Bold"/>
              </a:rPr>
              <a:t>Do lateral corticospinal tract neurons </a:t>
            </a:r>
            <a:r>
              <a:rPr lang="en-US" sz="1800" b="1" i="0" u="none" strike="noStrike" baseline="0" dirty="0">
                <a:latin typeface="TwCenMT-Bold"/>
              </a:rPr>
              <a:t>carry upper or lower motor neurons?</a:t>
            </a:r>
            <a:endParaRPr lang="en-AU" dirty="0"/>
          </a:p>
        </p:txBody>
      </p:sp>
    </p:spTree>
    <p:extLst>
      <p:ext uri="{BB962C8B-B14F-4D97-AF65-F5344CB8AC3E}">
        <p14:creationId xmlns:p14="http://schemas.microsoft.com/office/powerpoint/2010/main" val="276985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8AD3-15C4-4DCA-B9FA-43137C383E60}"/>
              </a:ext>
            </a:extLst>
          </p:cNvPr>
          <p:cNvSpPr>
            <a:spLocks noGrp="1"/>
          </p:cNvSpPr>
          <p:nvPr>
            <p:ph type="title"/>
          </p:nvPr>
        </p:nvSpPr>
        <p:spPr/>
        <p:txBody>
          <a:bodyPr/>
          <a:lstStyle/>
          <a:p>
            <a:r>
              <a:rPr lang="en-US" dirty="0"/>
              <a:t>Decussation</a:t>
            </a:r>
            <a:endParaRPr lang="en-AU" dirty="0"/>
          </a:p>
        </p:txBody>
      </p:sp>
      <p:sp>
        <p:nvSpPr>
          <p:cNvPr id="3" name="Content Placeholder 2">
            <a:extLst>
              <a:ext uri="{FF2B5EF4-FFF2-40B4-BE49-F238E27FC236}">
                <a16:creationId xmlns:a16="http://schemas.microsoft.com/office/drawing/2014/main" id="{6680B49F-41ED-4631-93CE-0FB6C8441740}"/>
              </a:ext>
            </a:extLst>
          </p:cNvPr>
          <p:cNvSpPr>
            <a:spLocks noGrp="1"/>
          </p:cNvSpPr>
          <p:nvPr>
            <p:ph sz="half" idx="10"/>
          </p:nvPr>
        </p:nvSpPr>
        <p:spPr/>
        <p:txBody>
          <a:bodyPr/>
          <a:lstStyle/>
          <a:p>
            <a:r>
              <a:rPr lang="en-US" dirty="0"/>
              <a:t>Where does decussation occur?</a:t>
            </a:r>
            <a:endParaRPr lang="en-AU" dirty="0"/>
          </a:p>
        </p:txBody>
      </p:sp>
      <p:sp>
        <p:nvSpPr>
          <p:cNvPr id="4" name="Content Placeholder 3">
            <a:extLst>
              <a:ext uri="{FF2B5EF4-FFF2-40B4-BE49-F238E27FC236}">
                <a16:creationId xmlns:a16="http://schemas.microsoft.com/office/drawing/2014/main" id="{55A71158-E315-4568-B5F6-75ABE6AE754A}"/>
              </a:ext>
            </a:extLst>
          </p:cNvPr>
          <p:cNvSpPr>
            <a:spLocks noGrp="1"/>
          </p:cNvSpPr>
          <p:nvPr>
            <p:ph sz="half" idx="11"/>
          </p:nvPr>
        </p:nvSpPr>
        <p:spPr/>
        <p:txBody>
          <a:bodyPr/>
          <a:lstStyle/>
          <a:p>
            <a:endParaRPr lang="en-AU" dirty="0"/>
          </a:p>
        </p:txBody>
      </p:sp>
    </p:spTree>
    <p:extLst>
      <p:ext uri="{BB962C8B-B14F-4D97-AF65-F5344CB8AC3E}">
        <p14:creationId xmlns:p14="http://schemas.microsoft.com/office/powerpoint/2010/main" val="363407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y shingles breakout, and during finals week too! : r/popping">
            <a:extLst>
              <a:ext uri="{FF2B5EF4-FFF2-40B4-BE49-F238E27FC236}">
                <a16:creationId xmlns:a16="http://schemas.microsoft.com/office/drawing/2014/main" id="{9F7205B1-F1A1-46EC-AD4A-DEEA9BE05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216" y="1801729"/>
            <a:ext cx="3254542" cy="32545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768A26-6E69-4586-9486-55767505C116}"/>
              </a:ext>
            </a:extLst>
          </p:cNvPr>
          <p:cNvSpPr>
            <a:spLocks noGrp="1"/>
          </p:cNvSpPr>
          <p:nvPr>
            <p:ph type="title"/>
          </p:nvPr>
        </p:nvSpPr>
        <p:spPr/>
        <p:txBody>
          <a:bodyPr/>
          <a:lstStyle/>
          <a:p>
            <a:r>
              <a:rPr lang="en-US" dirty="0"/>
              <a:t>The dermatome	</a:t>
            </a:r>
            <a:endParaRPr lang="en-AU" dirty="0"/>
          </a:p>
        </p:txBody>
      </p:sp>
      <p:sp>
        <p:nvSpPr>
          <p:cNvPr id="3" name="Content Placeholder 2">
            <a:extLst>
              <a:ext uri="{FF2B5EF4-FFF2-40B4-BE49-F238E27FC236}">
                <a16:creationId xmlns:a16="http://schemas.microsoft.com/office/drawing/2014/main" id="{7915C469-46A6-4BAB-8AE3-22F22A179BA8}"/>
              </a:ext>
            </a:extLst>
          </p:cNvPr>
          <p:cNvSpPr>
            <a:spLocks noGrp="1"/>
          </p:cNvSpPr>
          <p:nvPr>
            <p:ph sz="half" idx="10"/>
          </p:nvPr>
        </p:nvSpPr>
        <p:spPr/>
        <p:txBody>
          <a:bodyPr>
            <a:normAutofit fontScale="92500" lnSpcReduction="10000"/>
          </a:bodyPr>
          <a:lstStyle/>
          <a:p>
            <a:r>
              <a:rPr lang="en-AU" b="0" dirty="0">
                <a:latin typeface="TwCenMT-Regular"/>
              </a:rPr>
              <a:t>Shingles is an infective disorder involving reactivation of Varicella Zoster Virus (VZV) which lies dormant within the ganglia of sensory nerves following chicken pox. VZV will reactivate under certain conditions (e.g. immunosuppression, stress) and will reactivate in a single dermatomal distribution. </a:t>
            </a:r>
          </a:p>
          <a:p>
            <a:pPr lvl="1"/>
            <a:r>
              <a:rPr lang="en-AU" b="0" dirty="0">
                <a:latin typeface="TwCenMT-Regular"/>
              </a:rPr>
              <a:t>The following is a reddit user’s photo regarding a shingles flare – what dermatomal distribution is responsible for this?</a:t>
            </a:r>
          </a:p>
          <a:p>
            <a:r>
              <a:rPr lang="en-US" dirty="0">
                <a:latin typeface="TwCenMT-Bold"/>
              </a:rPr>
              <a:t>Which spinal nerve supplies sensory innervation to the nipples and the </a:t>
            </a:r>
            <a:r>
              <a:rPr lang="en-AU" dirty="0">
                <a:latin typeface="TwCenMT-Bold"/>
              </a:rPr>
              <a:t>belly button?</a:t>
            </a:r>
          </a:p>
          <a:p>
            <a:pPr lvl="1"/>
            <a:r>
              <a:rPr lang="en-AU" dirty="0">
                <a:latin typeface="TwCenMT-Regular"/>
              </a:rPr>
              <a:t>T4 for nipple</a:t>
            </a:r>
          </a:p>
          <a:p>
            <a:pPr lvl="1"/>
            <a:r>
              <a:rPr lang="en-AU" dirty="0">
                <a:latin typeface="TwCenMT-Regular"/>
              </a:rPr>
              <a:t>T10 to belly button</a:t>
            </a:r>
          </a:p>
          <a:p>
            <a:endParaRPr lang="en-AU" b="0" i="0" u="none" strike="noStrike" baseline="0" dirty="0">
              <a:latin typeface="TwCenMT-Regular"/>
            </a:endParaRPr>
          </a:p>
        </p:txBody>
      </p:sp>
      <p:pic>
        <p:nvPicPr>
          <p:cNvPr id="6" name="Content Placeholder 5">
            <a:extLst>
              <a:ext uri="{FF2B5EF4-FFF2-40B4-BE49-F238E27FC236}">
                <a16:creationId xmlns:a16="http://schemas.microsoft.com/office/drawing/2014/main" id="{F41C719F-B4FE-412B-9A46-1898F5AD85EF}"/>
              </a:ext>
            </a:extLst>
          </p:cNvPr>
          <p:cNvPicPr>
            <a:picLocks noGrp="1" noChangeAspect="1"/>
          </p:cNvPicPr>
          <p:nvPr>
            <p:ph sz="half" idx="11"/>
          </p:nvPr>
        </p:nvPicPr>
        <p:blipFill>
          <a:blip r:embed="rId3"/>
          <a:stretch>
            <a:fillRect/>
          </a:stretch>
        </p:blipFill>
        <p:spPr>
          <a:xfrm>
            <a:off x="5382441" y="1359928"/>
            <a:ext cx="2706810" cy="4525962"/>
          </a:xfrm>
        </p:spPr>
      </p:pic>
    </p:spTree>
    <p:extLst>
      <p:ext uri="{BB962C8B-B14F-4D97-AF65-F5344CB8AC3E}">
        <p14:creationId xmlns:p14="http://schemas.microsoft.com/office/powerpoint/2010/main" val="1430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19038-37AE-4BE8-BFD6-88B7DD28D842}"/>
              </a:ext>
            </a:extLst>
          </p:cNvPr>
          <p:cNvSpPr>
            <a:spLocks noGrp="1"/>
          </p:cNvSpPr>
          <p:nvPr>
            <p:ph type="title"/>
          </p:nvPr>
        </p:nvSpPr>
        <p:spPr/>
        <p:txBody>
          <a:bodyPr/>
          <a:lstStyle/>
          <a:p>
            <a:r>
              <a:rPr lang="en-US" dirty="0"/>
              <a:t>Spinal nerves</a:t>
            </a:r>
            <a:endParaRPr lang="en-AU" dirty="0"/>
          </a:p>
        </p:txBody>
      </p:sp>
      <p:sp>
        <p:nvSpPr>
          <p:cNvPr id="3" name="Content Placeholder 2">
            <a:extLst>
              <a:ext uri="{FF2B5EF4-FFF2-40B4-BE49-F238E27FC236}">
                <a16:creationId xmlns:a16="http://schemas.microsoft.com/office/drawing/2014/main" id="{1814D940-8CC6-4E8C-B694-EF0ABEEE2704}"/>
              </a:ext>
            </a:extLst>
          </p:cNvPr>
          <p:cNvSpPr>
            <a:spLocks noGrp="1"/>
          </p:cNvSpPr>
          <p:nvPr>
            <p:ph sz="half" idx="10"/>
          </p:nvPr>
        </p:nvSpPr>
        <p:spPr/>
        <p:txBody>
          <a:bodyPr/>
          <a:lstStyle/>
          <a:p>
            <a:pPr marL="0" indent="0">
              <a:buNone/>
            </a:pPr>
            <a:r>
              <a:rPr lang="en-US" dirty="0"/>
              <a:t>Draw a section of the spinal cord with the lateral-most included point being the spinal nerve</a:t>
            </a:r>
            <a:endParaRPr lang="en-AU" dirty="0"/>
          </a:p>
        </p:txBody>
      </p:sp>
      <p:pic>
        <p:nvPicPr>
          <p:cNvPr id="6" name="Content Placeholder 5">
            <a:extLst>
              <a:ext uri="{FF2B5EF4-FFF2-40B4-BE49-F238E27FC236}">
                <a16:creationId xmlns:a16="http://schemas.microsoft.com/office/drawing/2014/main" id="{4B7CF4CC-0319-47F0-8C91-24950E827AAF}"/>
              </a:ext>
            </a:extLst>
          </p:cNvPr>
          <p:cNvPicPr>
            <a:picLocks noGrp="1" noChangeAspect="1"/>
          </p:cNvPicPr>
          <p:nvPr>
            <p:ph sz="half" idx="11"/>
          </p:nvPr>
        </p:nvPicPr>
        <p:blipFill>
          <a:blip r:embed="rId2"/>
          <a:stretch>
            <a:fillRect/>
          </a:stretch>
        </p:blipFill>
        <p:spPr>
          <a:xfrm>
            <a:off x="4746625" y="2415416"/>
            <a:ext cx="4038600" cy="2416105"/>
          </a:xfrm>
        </p:spPr>
      </p:pic>
    </p:spTree>
    <p:extLst>
      <p:ext uri="{BB962C8B-B14F-4D97-AF65-F5344CB8AC3E}">
        <p14:creationId xmlns:p14="http://schemas.microsoft.com/office/powerpoint/2010/main" val="265833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5036-B10A-4E93-993E-41BF565F1FDB}"/>
              </a:ext>
            </a:extLst>
          </p:cNvPr>
          <p:cNvSpPr>
            <a:spLocks noGrp="1"/>
          </p:cNvSpPr>
          <p:nvPr>
            <p:ph type="title"/>
          </p:nvPr>
        </p:nvSpPr>
        <p:spPr/>
        <p:txBody>
          <a:bodyPr/>
          <a:lstStyle/>
          <a:p>
            <a:r>
              <a:rPr lang="en-US" dirty="0"/>
              <a:t>Cranial nerves</a:t>
            </a:r>
            <a:endParaRPr lang="en-AU" dirty="0"/>
          </a:p>
        </p:txBody>
      </p:sp>
      <p:sp>
        <p:nvSpPr>
          <p:cNvPr id="3" name="Content Placeholder 2">
            <a:extLst>
              <a:ext uri="{FF2B5EF4-FFF2-40B4-BE49-F238E27FC236}">
                <a16:creationId xmlns:a16="http://schemas.microsoft.com/office/drawing/2014/main" id="{91E30506-887E-4841-A720-691954E8EF8F}"/>
              </a:ext>
            </a:extLst>
          </p:cNvPr>
          <p:cNvSpPr>
            <a:spLocks noGrp="1"/>
          </p:cNvSpPr>
          <p:nvPr>
            <p:ph sz="half" idx="10"/>
          </p:nvPr>
        </p:nvSpPr>
        <p:spPr/>
        <p:txBody>
          <a:bodyPr/>
          <a:lstStyle/>
          <a:p>
            <a:r>
              <a:rPr lang="en-US" dirty="0"/>
              <a:t>Name the 12 cranial nerves</a:t>
            </a:r>
            <a:endParaRPr lang="en-AU" dirty="0"/>
          </a:p>
        </p:txBody>
      </p:sp>
      <p:sp>
        <p:nvSpPr>
          <p:cNvPr id="4" name="Content Placeholder 3">
            <a:extLst>
              <a:ext uri="{FF2B5EF4-FFF2-40B4-BE49-F238E27FC236}">
                <a16:creationId xmlns:a16="http://schemas.microsoft.com/office/drawing/2014/main" id="{4DE1C323-B1FB-43C9-8EC6-B6B3FF2D8522}"/>
              </a:ext>
            </a:extLst>
          </p:cNvPr>
          <p:cNvSpPr>
            <a:spLocks noGrp="1"/>
          </p:cNvSpPr>
          <p:nvPr>
            <p:ph sz="half" idx="11"/>
          </p:nvPr>
        </p:nvSpPr>
        <p:spPr/>
        <p:txBody>
          <a:bodyPr/>
          <a:lstStyle/>
          <a:p>
            <a:endParaRPr lang="en-AU"/>
          </a:p>
        </p:txBody>
      </p:sp>
    </p:spTree>
    <p:extLst>
      <p:ext uri="{BB962C8B-B14F-4D97-AF65-F5344CB8AC3E}">
        <p14:creationId xmlns:p14="http://schemas.microsoft.com/office/powerpoint/2010/main" val="528237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2D44C-F20D-4652-9230-FFA4DE47B469}"/>
              </a:ext>
            </a:extLst>
          </p:cNvPr>
          <p:cNvSpPr>
            <a:spLocks noGrp="1"/>
          </p:cNvSpPr>
          <p:nvPr>
            <p:ph type="title"/>
          </p:nvPr>
        </p:nvSpPr>
        <p:spPr/>
        <p:txBody>
          <a:bodyPr/>
          <a:lstStyle/>
          <a:p>
            <a:r>
              <a:rPr lang="en-US" dirty="0"/>
              <a:t>Central Nervous System</a:t>
            </a:r>
            <a:endParaRPr lang="en-AU" dirty="0"/>
          </a:p>
        </p:txBody>
      </p:sp>
      <p:sp>
        <p:nvSpPr>
          <p:cNvPr id="3" name="Text Placeholder 2">
            <a:extLst>
              <a:ext uri="{FF2B5EF4-FFF2-40B4-BE49-F238E27FC236}">
                <a16:creationId xmlns:a16="http://schemas.microsoft.com/office/drawing/2014/main" id="{12038259-6C15-4CCE-AF5A-B6693385249E}"/>
              </a:ext>
            </a:extLst>
          </p:cNvPr>
          <p:cNvSpPr>
            <a:spLocks noGrp="1"/>
          </p:cNvSpPr>
          <p:nvPr>
            <p:ph type="body" sz="quarter" idx="13"/>
          </p:nvPr>
        </p:nvSpPr>
        <p:spPr/>
        <p:txBody>
          <a:bodyPr/>
          <a:lstStyle/>
          <a:p>
            <a:endParaRPr lang="en-AU"/>
          </a:p>
        </p:txBody>
      </p:sp>
    </p:spTree>
    <p:extLst>
      <p:ext uri="{BB962C8B-B14F-4D97-AF65-F5344CB8AC3E}">
        <p14:creationId xmlns:p14="http://schemas.microsoft.com/office/powerpoint/2010/main" val="3897212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88CF3-F100-47D4-83C4-CC50E9F5AA2B}"/>
              </a:ext>
            </a:extLst>
          </p:cNvPr>
          <p:cNvSpPr>
            <a:spLocks noGrp="1"/>
          </p:cNvSpPr>
          <p:nvPr>
            <p:ph type="title"/>
          </p:nvPr>
        </p:nvSpPr>
        <p:spPr/>
        <p:txBody>
          <a:bodyPr/>
          <a:lstStyle/>
          <a:p>
            <a:r>
              <a:rPr lang="en-US" dirty="0" err="1"/>
              <a:t>Organisation</a:t>
            </a:r>
            <a:r>
              <a:rPr lang="en-US" dirty="0"/>
              <a:t> of the nervous system</a:t>
            </a:r>
            <a:endParaRPr lang="en-AU" dirty="0"/>
          </a:p>
        </p:txBody>
      </p:sp>
      <p:sp>
        <p:nvSpPr>
          <p:cNvPr id="3" name="Content Placeholder 2">
            <a:extLst>
              <a:ext uri="{FF2B5EF4-FFF2-40B4-BE49-F238E27FC236}">
                <a16:creationId xmlns:a16="http://schemas.microsoft.com/office/drawing/2014/main" id="{F59564E3-DC16-4516-8AD5-F57F7B58EA26}"/>
              </a:ext>
            </a:extLst>
          </p:cNvPr>
          <p:cNvSpPr>
            <a:spLocks noGrp="1"/>
          </p:cNvSpPr>
          <p:nvPr>
            <p:ph sz="half" idx="10"/>
          </p:nvPr>
        </p:nvSpPr>
        <p:spPr/>
        <p:txBody>
          <a:bodyPr>
            <a:normAutofit fontScale="92500" lnSpcReduction="10000"/>
          </a:bodyPr>
          <a:lstStyle/>
          <a:p>
            <a:r>
              <a:rPr lang="en-US" dirty="0"/>
              <a:t>What are the two systems which can be considered ‘motor pathways’?</a:t>
            </a:r>
          </a:p>
          <a:p>
            <a:pPr lvl="1"/>
            <a:r>
              <a:rPr lang="en-US" dirty="0"/>
              <a:t>Autonomic nervous system</a:t>
            </a:r>
          </a:p>
          <a:p>
            <a:pPr lvl="1"/>
            <a:r>
              <a:rPr lang="en-US" dirty="0"/>
              <a:t>Somatic nervous system</a:t>
            </a:r>
          </a:p>
          <a:p>
            <a:r>
              <a:rPr lang="en-US" dirty="0"/>
              <a:t>What is the difference between these two systems?</a:t>
            </a:r>
          </a:p>
          <a:p>
            <a:pPr lvl="1"/>
            <a:r>
              <a:rPr lang="en-US" dirty="0"/>
              <a:t>Autonomic nervous system is not under conscious control</a:t>
            </a:r>
          </a:p>
          <a:p>
            <a:pPr lvl="1"/>
            <a:r>
              <a:rPr lang="en-US" dirty="0"/>
              <a:t>Somatic nervous system is under conscious control</a:t>
            </a:r>
          </a:p>
          <a:p>
            <a:r>
              <a:rPr lang="en-US" dirty="0"/>
              <a:t>What is the difference in the type of muscles each nervous system innervates?</a:t>
            </a:r>
          </a:p>
          <a:p>
            <a:pPr lvl="1"/>
            <a:r>
              <a:rPr lang="en-AU" dirty="0"/>
              <a:t>Autonomic nervous system – smooth muscle and cardiac muscle</a:t>
            </a:r>
          </a:p>
          <a:p>
            <a:pPr lvl="1"/>
            <a:r>
              <a:rPr lang="en-AU" dirty="0"/>
              <a:t>Somatic nervous system – skeletal muscle</a:t>
            </a:r>
          </a:p>
        </p:txBody>
      </p:sp>
      <p:sp>
        <p:nvSpPr>
          <p:cNvPr id="4" name="Content Placeholder 3">
            <a:extLst>
              <a:ext uri="{FF2B5EF4-FFF2-40B4-BE49-F238E27FC236}">
                <a16:creationId xmlns:a16="http://schemas.microsoft.com/office/drawing/2014/main" id="{6DD91460-C511-4D15-8182-CD8DFA457E22}"/>
              </a:ext>
            </a:extLst>
          </p:cNvPr>
          <p:cNvSpPr>
            <a:spLocks noGrp="1"/>
          </p:cNvSpPr>
          <p:nvPr>
            <p:ph sz="half" idx="11"/>
          </p:nvPr>
        </p:nvSpPr>
        <p:spPr/>
        <p:txBody>
          <a:bodyPr>
            <a:normAutofit lnSpcReduction="10000"/>
          </a:bodyPr>
          <a:lstStyle/>
          <a:p>
            <a:r>
              <a:rPr lang="en-US" dirty="0"/>
              <a:t>What is an ‘afferent’ pathway and an ‘efferent’ pathway in a nervous system</a:t>
            </a:r>
          </a:p>
          <a:p>
            <a:pPr lvl="1"/>
            <a:r>
              <a:rPr lang="en-US" dirty="0"/>
              <a:t>‘afferent’ – to feel: these are the ‘sensory’ components of our nervous system</a:t>
            </a:r>
          </a:p>
          <a:p>
            <a:pPr lvl="1"/>
            <a:r>
              <a:rPr lang="en-US" dirty="0"/>
              <a:t>‘efferent’ – to do: these are the ‘motor’ components of our nervous system</a:t>
            </a:r>
          </a:p>
          <a:p>
            <a:r>
              <a:rPr lang="en-US" dirty="0"/>
              <a:t>Name two components of the CNS</a:t>
            </a:r>
          </a:p>
          <a:p>
            <a:pPr lvl="1"/>
            <a:r>
              <a:rPr lang="en-US" dirty="0"/>
              <a:t>Brain</a:t>
            </a:r>
          </a:p>
          <a:p>
            <a:pPr lvl="1"/>
            <a:r>
              <a:rPr lang="en-US" dirty="0"/>
              <a:t>Spinal cord</a:t>
            </a:r>
          </a:p>
          <a:p>
            <a:r>
              <a:rPr lang="en-US" dirty="0"/>
              <a:t>Is the autonomic nervous system part of the CNS or the PNS?</a:t>
            </a:r>
          </a:p>
          <a:p>
            <a:pPr lvl="1"/>
            <a:r>
              <a:rPr lang="en-US" dirty="0"/>
              <a:t>Peripheral nervous system</a:t>
            </a:r>
            <a:endParaRPr lang="en-AU"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B8FCD9-CA1E-41FB-A5FF-DA24DC7B03B9}"/>
                  </a:ext>
                </a:extLst>
              </p14:cNvPr>
              <p14:cNvContentPartPr/>
              <p14:nvPr/>
            </p14:nvContentPartPr>
            <p14:xfrm>
              <a:off x="4161240" y="2028240"/>
              <a:ext cx="3810240" cy="3351960"/>
            </p14:xfrm>
          </p:contentPart>
        </mc:Choice>
        <mc:Fallback xmlns="">
          <p:pic>
            <p:nvPicPr>
              <p:cNvPr id="5" name="Ink 4">
                <a:extLst>
                  <a:ext uri="{FF2B5EF4-FFF2-40B4-BE49-F238E27FC236}">
                    <a16:creationId xmlns:a16="http://schemas.microsoft.com/office/drawing/2014/main" id="{E4B8FCD9-CA1E-41FB-A5FF-DA24DC7B03B9}"/>
                  </a:ext>
                </a:extLst>
              </p:cNvPr>
              <p:cNvPicPr/>
              <p:nvPr/>
            </p:nvPicPr>
            <p:blipFill>
              <a:blip r:embed="rId3"/>
              <a:stretch>
                <a:fillRect/>
              </a:stretch>
            </p:blipFill>
            <p:spPr>
              <a:xfrm>
                <a:off x="4151880" y="2018880"/>
                <a:ext cx="3828960" cy="3370680"/>
              </a:xfrm>
              <a:prstGeom prst="rect">
                <a:avLst/>
              </a:prstGeom>
            </p:spPr>
          </p:pic>
        </mc:Fallback>
      </mc:AlternateContent>
    </p:spTree>
    <p:extLst>
      <p:ext uri="{BB962C8B-B14F-4D97-AF65-F5344CB8AC3E}">
        <p14:creationId xmlns:p14="http://schemas.microsoft.com/office/powerpoint/2010/main" val="1971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38EE-1C48-4229-928B-49423AC8340E}"/>
              </a:ext>
            </a:extLst>
          </p:cNvPr>
          <p:cNvSpPr>
            <a:spLocks noGrp="1"/>
          </p:cNvSpPr>
          <p:nvPr>
            <p:ph type="title"/>
          </p:nvPr>
        </p:nvSpPr>
        <p:spPr/>
        <p:txBody>
          <a:bodyPr/>
          <a:lstStyle/>
          <a:p>
            <a:r>
              <a:rPr lang="en-US" dirty="0"/>
              <a:t>The brain</a:t>
            </a:r>
            <a:endParaRPr lang="en-AU" dirty="0"/>
          </a:p>
        </p:txBody>
      </p:sp>
      <p:sp>
        <p:nvSpPr>
          <p:cNvPr id="3" name="Content Placeholder 2">
            <a:extLst>
              <a:ext uri="{FF2B5EF4-FFF2-40B4-BE49-F238E27FC236}">
                <a16:creationId xmlns:a16="http://schemas.microsoft.com/office/drawing/2014/main" id="{71D6D1F3-2B93-4407-AC96-DBB47AB45DF5}"/>
              </a:ext>
            </a:extLst>
          </p:cNvPr>
          <p:cNvSpPr>
            <a:spLocks noGrp="1"/>
          </p:cNvSpPr>
          <p:nvPr>
            <p:ph sz="half" idx="10"/>
          </p:nvPr>
        </p:nvSpPr>
        <p:spPr/>
        <p:txBody>
          <a:bodyPr/>
          <a:lstStyle/>
          <a:p>
            <a:r>
              <a:rPr lang="en-US" dirty="0"/>
              <a:t>Components of the forebrain</a:t>
            </a:r>
          </a:p>
          <a:p>
            <a:pPr lvl="1"/>
            <a:r>
              <a:rPr lang="en-US" dirty="0"/>
              <a:t>Cerebrum</a:t>
            </a:r>
          </a:p>
          <a:p>
            <a:pPr lvl="1"/>
            <a:r>
              <a:rPr lang="en-US" dirty="0"/>
              <a:t>Thalamus</a:t>
            </a:r>
          </a:p>
          <a:p>
            <a:pPr lvl="1"/>
            <a:r>
              <a:rPr lang="en-US" dirty="0"/>
              <a:t>Hypothalamus</a:t>
            </a:r>
          </a:p>
          <a:p>
            <a:pPr lvl="1"/>
            <a:r>
              <a:rPr lang="en-US" dirty="0"/>
              <a:t>Pineal gland, pituitary gland</a:t>
            </a:r>
          </a:p>
          <a:p>
            <a:pPr lvl="1"/>
            <a:r>
              <a:rPr lang="en-US" dirty="0"/>
              <a:t>Limbic system</a:t>
            </a:r>
          </a:p>
          <a:p>
            <a:r>
              <a:rPr lang="en-AU" dirty="0"/>
              <a:t>Components of the hindbrain</a:t>
            </a:r>
          </a:p>
          <a:p>
            <a:pPr lvl="1"/>
            <a:r>
              <a:rPr lang="en-AU" dirty="0"/>
              <a:t>Midbrain</a:t>
            </a:r>
          </a:p>
          <a:p>
            <a:pPr lvl="1"/>
            <a:r>
              <a:rPr lang="en-AU" dirty="0"/>
              <a:t>Brainstem</a:t>
            </a:r>
          </a:p>
          <a:p>
            <a:pPr lvl="2"/>
            <a:r>
              <a:rPr lang="en-AU" dirty="0"/>
              <a:t>Pons</a:t>
            </a:r>
          </a:p>
          <a:p>
            <a:pPr lvl="2"/>
            <a:r>
              <a:rPr lang="en-AU" dirty="0"/>
              <a:t>Medulla oblongata</a:t>
            </a:r>
          </a:p>
          <a:p>
            <a:pPr lvl="1"/>
            <a:r>
              <a:rPr lang="en-AU" dirty="0"/>
              <a:t>cerebellum</a:t>
            </a:r>
            <a:endParaRPr lang="en-US" dirty="0"/>
          </a:p>
        </p:txBody>
      </p:sp>
      <p:pic>
        <p:nvPicPr>
          <p:cNvPr id="8" name="Content Placeholder 7">
            <a:extLst>
              <a:ext uri="{FF2B5EF4-FFF2-40B4-BE49-F238E27FC236}">
                <a16:creationId xmlns:a16="http://schemas.microsoft.com/office/drawing/2014/main" id="{966E2F75-BB27-46AA-9BA4-954E4A8D7F13}"/>
              </a:ext>
            </a:extLst>
          </p:cNvPr>
          <p:cNvPicPr>
            <a:picLocks noGrp="1" noChangeAspect="1"/>
          </p:cNvPicPr>
          <p:nvPr>
            <p:ph sz="half" idx="11"/>
          </p:nvPr>
        </p:nvPicPr>
        <p:blipFill>
          <a:blip r:embed="rId2"/>
          <a:stretch>
            <a:fillRect/>
          </a:stretch>
        </p:blipFill>
        <p:spPr>
          <a:xfrm>
            <a:off x="4746625" y="1875216"/>
            <a:ext cx="4038600" cy="3496506"/>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2A03286-388E-4D93-9964-3AF9CC997A4B}"/>
                  </a:ext>
                </a:extLst>
              </p14:cNvPr>
              <p14:cNvContentPartPr/>
              <p14:nvPr/>
            </p14:nvContentPartPr>
            <p14:xfrm>
              <a:off x="981720" y="499680"/>
              <a:ext cx="8106840" cy="5903640"/>
            </p14:xfrm>
          </p:contentPart>
        </mc:Choice>
        <mc:Fallback xmlns="">
          <p:pic>
            <p:nvPicPr>
              <p:cNvPr id="4" name="Ink 3">
                <a:extLst>
                  <a:ext uri="{FF2B5EF4-FFF2-40B4-BE49-F238E27FC236}">
                    <a16:creationId xmlns:a16="http://schemas.microsoft.com/office/drawing/2014/main" id="{32A03286-388E-4D93-9964-3AF9CC997A4B}"/>
                  </a:ext>
                </a:extLst>
              </p:cNvPr>
              <p:cNvPicPr/>
              <p:nvPr/>
            </p:nvPicPr>
            <p:blipFill>
              <a:blip r:embed="rId4"/>
              <a:stretch>
                <a:fillRect/>
              </a:stretch>
            </p:blipFill>
            <p:spPr>
              <a:xfrm>
                <a:off x="972360" y="490320"/>
                <a:ext cx="8125560" cy="5922360"/>
              </a:xfrm>
              <a:prstGeom prst="rect">
                <a:avLst/>
              </a:prstGeom>
            </p:spPr>
          </p:pic>
        </mc:Fallback>
      </mc:AlternateContent>
    </p:spTree>
    <p:extLst>
      <p:ext uri="{BB962C8B-B14F-4D97-AF65-F5344CB8AC3E}">
        <p14:creationId xmlns:p14="http://schemas.microsoft.com/office/powerpoint/2010/main" val="17439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5AEA1-5A6D-4ADC-B655-034516B30665}"/>
              </a:ext>
            </a:extLst>
          </p:cNvPr>
          <p:cNvSpPr>
            <a:spLocks noGrp="1"/>
          </p:cNvSpPr>
          <p:nvPr>
            <p:ph type="title"/>
          </p:nvPr>
        </p:nvSpPr>
        <p:spPr/>
        <p:txBody>
          <a:bodyPr/>
          <a:lstStyle/>
          <a:p>
            <a:r>
              <a:rPr lang="en-US" dirty="0"/>
              <a:t>The cerebrum (cerebral cortex)</a:t>
            </a:r>
            <a:endParaRPr lang="en-AU" dirty="0"/>
          </a:p>
        </p:txBody>
      </p:sp>
      <p:sp>
        <p:nvSpPr>
          <p:cNvPr id="3" name="Content Placeholder 2">
            <a:extLst>
              <a:ext uri="{FF2B5EF4-FFF2-40B4-BE49-F238E27FC236}">
                <a16:creationId xmlns:a16="http://schemas.microsoft.com/office/drawing/2014/main" id="{215BF01B-21D4-4248-A6DA-326B79BE0A31}"/>
              </a:ext>
            </a:extLst>
          </p:cNvPr>
          <p:cNvSpPr>
            <a:spLocks noGrp="1"/>
          </p:cNvSpPr>
          <p:nvPr>
            <p:ph sz="half" idx="10"/>
          </p:nvPr>
        </p:nvSpPr>
        <p:spPr/>
        <p:txBody>
          <a:bodyPr>
            <a:normAutofit lnSpcReduction="10000"/>
          </a:bodyPr>
          <a:lstStyle/>
          <a:p>
            <a:r>
              <a:rPr lang="en-US" dirty="0"/>
              <a:t>What structure joins the hemispheres?</a:t>
            </a:r>
          </a:p>
          <a:p>
            <a:pPr lvl="1"/>
            <a:r>
              <a:rPr lang="en-US" dirty="0"/>
              <a:t>Corpus callosum</a:t>
            </a:r>
          </a:p>
          <a:p>
            <a:r>
              <a:rPr lang="en-US" dirty="0"/>
              <a:t>What does the corpus callosum actually join?</a:t>
            </a:r>
          </a:p>
          <a:p>
            <a:pPr lvl="1"/>
            <a:r>
              <a:rPr lang="en-US" dirty="0"/>
              <a:t>The cerebral cortex (cell bodies) via the internal capsule</a:t>
            </a:r>
          </a:p>
          <a:p>
            <a:r>
              <a:rPr lang="en-US" dirty="0"/>
              <a:t>What *actually* is gray matter and white matter</a:t>
            </a:r>
          </a:p>
          <a:p>
            <a:pPr lvl="1"/>
            <a:r>
              <a:rPr lang="en-US" dirty="0"/>
              <a:t>Gray matter – cell bodies</a:t>
            </a:r>
          </a:p>
          <a:p>
            <a:pPr lvl="1"/>
            <a:r>
              <a:rPr lang="en-US" dirty="0"/>
              <a:t>White matter – axons</a:t>
            </a:r>
          </a:p>
          <a:p>
            <a:r>
              <a:rPr lang="en-US" dirty="0"/>
              <a:t>Does the inside or the outside of the cerebrum consist of the cell bodies/soma?</a:t>
            </a:r>
          </a:p>
          <a:p>
            <a:r>
              <a:rPr lang="en-US" dirty="0"/>
              <a:t>Define sulci and gyri</a:t>
            </a:r>
            <a:endParaRPr lang="en-AU" dirty="0"/>
          </a:p>
        </p:txBody>
      </p:sp>
      <p:pic>
        <p:nvPicPr>
          <p:cNvPr id="6" name="Content Placeholder 5">
            <a:extLst>
              <a:ext uri="{FF2B5EF4-FFF2-40B4-BE49-F238E27FC236}">
                <a16:creationId xmlns:a16="http://schemas.microsoft.com/office/drawing/2014/main" id="{5F4C57D7-E80F-444D-8B18-5EBE0284942F}"/>
              </a:ext>
            </a:extLst>
          </p:cNvPr>
          <p:cNvPicPr>
            <a:picLocks noGrp="1" noChangeAspect="1"/>
          </p:cNvPicPr>
          <p:nvPr>
            <p:ph sz="half" idx="11"/>
          </p:nvPr>
        </p:nvPicPr>
        <p:blipFill>
          <a:blip r:embed="rId2"/>
          <a:stretch>
            <a:fillRect/>
          </a:stretch>
        </p:blipFill>
        <p:spPr>
          <a:xfrm>
            <a:off x="4746625" y="1948582"/>
            <a:ext cx="4038600" cy="3349773"/>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7A9886B-6647-4C5C-8FB8-6B40A74309D2}"/>
                  </a:ext>
                </a:extLst>
              </p14:cNvPr>
              <p14:cNvContentPartPr/>
              <p14:nvPr/>
            </p14:nvContentPartPr>
            <p14:xfrm>
              <a:off x="5552640" y="1553040"/>
              <a:ext cx="2385360" cy="4289400"/>
            </p14:xfrm>
          </p:contentPart>
        </mc:Choice>
        <mc:Fallback xmlns="">
          <p:pic>
            <p:nvPicPr>
              <p:cNvPr id="4" name="Ink 3">
                <a:extLst>
                  <a:ext uri="{FF2B5EF4-FFF2-40B4-BE49-F238E27FC236}">
                    <a16:creationId xmlns:a16="http://schemas.microsoft.com/office/drawing/2014/main" id="{37A9886B-6647-4C5C-8FB8-6B40A74309D2}"/>
                  </a:ext>
                </a:extLst>
              </p:cNvPr>
              <p:cNvPicPr/>
              <p:nvPr/>
            </p:nvPicPr>
            <p:blipFill>
              <a:blip r:embed="rId4"/>
              <a:stretch>
                <a:fillRect/>
              </a:stretch>
            </p:blipFill>
            <p:spPr>
              <a:xfrm>
                <a:off x="5543280" y="1543680"/>
                <a:ext cx="2404080" cy="4308120"/>
              </a:xfrm>
              <a:prstGeom prst="rect">
                <a:avLst/>
              </a:prstGeom>
            </p:spPr>
          </p:pic>
        </mc:Fallback>
      </mc:AlternateContent>
    </p:spTree>
    <p:extLst>
      <p:ext uri="{BB962C8B-B14F-4D97-AF65-F5344CB8AC3E}">
        <p14:creationId xmlns:p14="http://schemas.microsoft.com/office/powerpoint/2010/main" val="283220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A6D08-69ED-4720-85FC-3DA14D225669}"/>
              </a:ext>
            </a:extLst>
          </p:cNvPr>
          <p:cNvSpPr>
            <a:spLocks noGrp="1"/>
          </p:cNvSpPr>
          <p:nvPr>
            <p:ph type="title"/>
          </p:nvPr>
        </p:nvSpPr>
        <p:spPr/>
        <p:txBody>
          <a:bodyPr/>
          <a:lstStyle/>
          <a:p>
            <a:r>
              <a:rPr lang="en-US" dirty="0"/>
              <a:t>Lobes of the brain</a:t>
            </a:r>
            <a:endParaRPr lang="en-AU" dirty="0"/>
          </a:p>
        </p:txBody>
      </p:sp>
      <p:sp>
        <p:nvSpPr>
          <p:cNvPr id="3" name="Content Placeholder 2">
            <a:extLst>
              <a:ext uri="{FF2B5EF4-FFF2-40B4-BE49-F238E27FC236}">
                <a16:creationId xmlns:a16="http://schemas.microsoft.com/office/drawing/2014/main" id="{EA68F35F-F5AB-4EC0-B43B-3C82C9C7DBF7}"/>
              </a:ext>
            </a:extLst>
          </p:cNvPr>
          <p:cNvSpPr>
            <a:spLocks noGrp="1"/>
          </p:cNvSpPr>
          <p:nvPr>
            <p:ph sz="half" idx="10"/>
          </p:nvPr>
        </p:nvSpPr>
        <p:spPr/>
        <p:txBody>
          <a:bodyPr>
            <a:normAutofit lnSpcReduction="10000"/>
          </a:bodyPr>
          <a:lstStyle/>
          <a:p>
            <a:r>
              <a:rPr lang="en-US" dirty="0"/>
              <a:t>What are the lobes of the cerebral cortex? What do they do?</a:t>
            </a:r>
          </a:p>
          <a:p>
            <a:pPr lvl="1"/>
            <a:r>
              <a:rPr lang="en-US" dirty="0"/>
              <a:t>Frontal cortex</a:t>
            </a:r>
          </a:p>
          <a:p>
            <a:pPr lvl="1"/>
            <a:r>
              <a:rPr lang="en-US" dirty="0"/>
              <a:t>Parietal lobe – integration of sensory information</a:t>
            </a:r>
          </a:p>
          <a:p>
            <a:pPr lvl="1"/>
            <a:r>
              <a:rPr lang="en-US" dirty="0"/>
              <a:t>Temporal lobe</a:t>
            </a:r>
          </a:p>
          <a:p>
            <a:pPr lvl="1"/>
            <a:r>
              <a:rPr lang="en-US" dirty="0"/>
              <a:t>Occipital lobe - vision</a:t>
            </a:r>
          </a:p>
          <a:p>
            <a:r>
              <a:rPr lang="en-US" dirty="0"/>
              <a:t>Which area of the brain controls speech? </a:t>
            </a:r>
          </a:p>
          <a:p>
            <a:r>
              <a:rPr lang="en-US" dirty="0"/>
              <a:t>What side of the brain is involved in processing of verbal language and speaking?</a:t>
            </a:r>
          </a:p>
          <a:p>
            <a:pPr lvl="1"/>
            <a:r>
              <a:rPr lang="en-US" dirty="0"/>
              <a:t>Left – Wernicke and Broca’s areas respectively are responsible for this</a:t>
            </a:r>
          </a:p>
          <a:p>
            <a:r>
              <a:rPr lang="en-US" dirty="0"/>
              <a:t>What is a stroke?</a:t>
            </a:r>
          </a:p>
          <a:p>
            <a:endParaRPr lang="en-AU" dirty="0"/>
          </a:p>
        </p:txBody>
      </p:sp>
      <p:pic>
        <p:nvPicPr>
          <p:cNvPr id="8" name="Content Placeholder 7">
            <a:extLst>
              <a:ext uri="{FF2B5EF4-FFF2-40B4-BE49-F238E27FC236}">
                <a16:creationId xmlns:a16="http://schemas.microsoft.com/office/drawing/2014/main" id="{E6E1CD8F-2F1A-40CD-B032-779DAEB3F8A5}"/>
              </a:ext>
            </a:extLst>
          </p:cNvPr>
          <p:cNvPicPr>
            <a:picLocks noGrp="1" noChangeAspect="1"/>
          </p:cNvPicPr>
          <p:nvPr>
            <p:ph sz="half" idx="11"/>
          </p:nvPr>
        </p:nvPicPr>
        <p:blipFill>
          <a:blip r:embed="rId2"/>
          <a:stretch>
            <a:fillRect/>
          </a:stretch>
        </p:blipFill>
        <p:spPr>
          <a:xfrm>
            <a:off x="4746625" y="1725420"/>
            <a:ext cx="4038600" cy="3796097"/>
          </a:xfr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4E99F36-0B67-4A8C-874D-C595A22B1A89}"/>
                  </a:ext>
                </a:extLst>
              </p14:cNvPr>
              <p14:cNvContentPartPr/>
              <p14:nvPr/>
            </p14:nvContentPartPr>
            <p14:xfrm>
              <a:off x="2458800" y="2596680"/>
              <a:ext cx="3492360" cy="3006720"/>
            </p14:xfrm>
          </p:contentPart>
        </mc:Choice>
        <mc:Fallback xmlns="">
          <p:pic>
            <p:nvPicPr>
              <p:cNvPr id="4" name="Ink 3">
                <a:extLst>
                  <a:ext uri="{FF2B5EF4-FFF2-40B4-BE49-F238E27FC236}">
                    <a16:creationId xmlns:a16="http://schemas.microsoft.com/office/drawing/2014/main" id="{84E99F36-0B67-4A8C-874D-C595A22B1A89}"/>
                  </a:ext>
                </a:extLst>
              </p:cNvPr>
              <p:cNvPicPr/>
              <p:nvPr/>
            </p:nvPicPr>
            <p:blipFill>
              <a:blip r:embed="rId4"/>
              <a:stretch>
                <a:fillRect/>
              </a:stretch>
            </p:blipFill>
            <p:spPr>
              <a:xfrm>
                <a:off x="2449440" y="2587320"/>
                <a:ext cx="3511080" cy="3025440"/>
              </a:xfrm>
              <a:prstGeom prst="rect">
                <a:avLst/>
              </a:prstGeom>
            </p:spPr>
          </p:pic>
        </mc:Fallback>
      </mc:AlternateContent>
    </p:spTree>
    <p:extLst>
      <p:ext uri="{BB962C8B-B14F-4D97-AF65-F5344CB8AC3E}">
        <p14:creationId xmlns:p14="http://schemas.microsoft.com/office/powerpoint/2010/main" val="214505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60437-C24B-40BE-8434-4A8A4102206F}"/>
              </a:ext>
            </a:extLst>
          </p:cNvPr>
          <p:cNvSpPr>
            <a:spLocks noGrp="1"/>
          </p:cNvSpPr>
          <p:nvPr>
            <p:ph type="title"/>
          </p:nvPr>
        </p:nvSpPr>
        <p:spPr/>
        <p:txBody>
          <a:bodyPr/>
          <a:lstStyle/>
          <a:p>
            <a:r>
              <a:rPr lang="en-US" dirty="0"/>
              <a:t>What lobe is responsible for this?</a:t>
            </a:r>
            <a:endParaRPr lang="en-AU" dirty="0"/>
          </a:p>
        </p:txBody>
      </p:sp>
      <p:sp>
        <p:nvSpPr>
          <p:cNvPr id="3" name="Content Placeholder 2">
            <a:extLst>
              <a:ext uri="{FF2B5EF4-FFF2-40B4-BE49-F238E27FC236}">
                <a16:creationId xmlns:a16="http://schemas.microsoft.com/office/drawing/2014/main" id="{F80CF0AE-914A-4712-B77D-F766817F82E9}"/>
              </a:ext>
            </a:extLst>
          </p:cNvPr>
          <p:cNvSpPr>
            <a:spLocks noGrp="1"/>
          </p:cNvSpPr>
          <p:nvPr>
            <p:ph sz="half" idx="10"/>
          </p:nvPr>
        </p:nvSpPr>
        <p:spPr/>
        <p:txBody>
          <a:bodyPr/>
          <a:lstStyle/>
          <a:p>
            <a:r>
              <a:rPr lang="en-US" dirty="0"/>
              <a:t>Following a hyperacute stroke with thrombolysis, John underwent a medical assessment. On general inspection, John demonstrated truncal ataxia. When examining him, he was past-pointing on the finger-to-nose test and had dysdiadochokinesia. When asked to stand, he demonstrated titubation. What area of the brain would you expect to see the stroke on MRI?</a:t>
            </a:r>
            <a:endParaRPr lang="en-AU" dirty="0"/>
          </a:p>
        </p:txBody>
      </p:sp>
      <p:sp>
        <p:nvSpPr>
          <p:cNvPr id="4" name="Content Placeholder 3">
            <a:extLst>
              <a:ext uri="{FF2B5EF4-FFF2-40B4-BE49-F238E27FC236}">
                <a16:creationId xmlns:a16="http://schemas.microsoft.com/office/drawing/2014/main" id="{1FD9C5C2-348E-486C-A7CC-A8B9EAEBE601}"/>
              </a:ext>
            </a:extLst>
          </p:cNvPr>
          <p:cNvSpPr>
            <a:spLocks noGrp="1"/>
          </p:cNvSpPr>
          <p:nvPr>
            <p:ph sz="half" idx="11"/>
          </p:nvPr>
        </p:nvSpPr>
        <p:spPr/>
        <p:txBody>
          <a:bodyPr/>
          <a:lstStyle/>
          <a:p>
            <a:r>
              <a:rPr lang="en-US" dirty="0"/>
              <a:t>Cerebellum</a:t>
            </a:r>
          </a:p>
          <a:p>
            <a:pPr lvl="1"/>
            <a:r>
              <a:rPr lang="en-US" dirty="0"/>
              <a:t>Responsible for gait and posture </a:t>
            </a:r>
          </a:p>
          <a:p>
            <a:pPr lvl="2"/>
            <a:r>
              <a:rPr lang="en-US" dirty="0"/>
              <a:t>Truncal ataxia (i.e. he cant keep himself upright and still)</a:t>
            </a:r>
          </a:p>
          <a:p>
            <a:pPr lvl="2"/>
            <a:r>
              <a:rPr lang="en-US" dirty="0"/>
              <a:t>Titubation (i.e. cant keep himself upright and still when standing)</a:t>
            </a:r>
          </a:p>
          <a:p>
            <a:pPr lvl="1"/>
            <a:r>
              <a:rPr lang="en-US" dirty="0"/>
              <a:t>Responsible for muscle tone and voluntary muscle activity (and fine movement controls)</a:t>
            </a:r>
          </a:p>
          <a:p>
            <a:pPr lvl="2"/>
            <a:r>
              <a:rPr lang="en-US" dirty="0"/>
              <a:t>Finger-to-nose involves use of fine and complex muscle groups</a:t>
            </a:r>
          </a:p>
          <a:p>
            <a:pPr lvl="2"/>
            <a:r>
              <a:rPr lang="en-US" dirty="0"/>
              <a:t>Dysdiadochokinesia does the same</a:t>
            </a:r>
          </a:p>
          <a:p>
            <a:pPr marL="514350" lvl="2" indent="0">
              <a:buNone/>
            </a:pPr>
            <a:endParaRPr lang="en-US" dirty="0"/>
          </a:p>
        </p:txBody>
      </p:sp>
    </p:spTree>
    <p:extLst>
      <p:ext uri="{BB962C8B-B14F-4D97-AF65-F5344CB8AC3E}">
        <p14:creationId xmlns:p14="http://schemas.microsoft.com/office/powerpoint/2010/main" val="27767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17722-8284-4E68-8D3B-2FC56D3C4575}"/>
              </a:ext>
            </a:extLst>
          </p:cNvPr>
          <p:cNvSpPr>
            <a:spLocks noGrp="1"/>
          </p:cNvSpPr>
          <p:nvPr>
            <p:ph type="title"/>
          </p:nvPr>
        </p:nvSpPr>
        <p:spPr/>
        <p:txBody>
          <a:bodyPr/>
          <a:lstStyle/>
          <a:p>
            <a:r>
              <a:rPr lang="en-US" dirty="0"/>
              <a:t>What lobe is responsible for this?</a:t>
            </a:r>
            <a:endParaRPr lang="en-AU" dirty="0"/>
          </a:p>
        </p:txBody>
      </p:sp>
      <p:sp>
        <p:nvSpPr>
          <p:cNvPr id="3" name="Content Placeholder 2">
            <a:extLst>
              <a:ext uri="{FF2B5EF4-FFF2-40B4-BE49-F238E27FC236}">
                <a16:creationId xmlns:a16="http://schemas.microsoft.com/office/drawing/2014/main" id="{8150685C-11CC-48A0-A920-31A4BD13D1B3}"/>
              </a:ext>
            </a:extLst>
          </p:cNvPr>
          <p:cNvSpPr>
            <a:spLocks noGrp="1"/>
          </p:cNvSpPr>
          <p:nvPr>
            <p:ph sz="half" idx="10"/>
          </p:nvPr>
        </p:nvSpPr>
        <p:spPr/>
        <p:txBody>
          <a:bodyPr/>
          <a:lstStyle/>
          <a:p>
            <a:r>
              <a:rPr lang="en-US" dirty="0"/>
              <a:t>An elderly patient has a stroke and develops an aphasia (i.e. he cannot speak appropriately). What side and which lobe was likely affected by this?</a:t>
            </a:r>
          </a:p>
          <a:p>
            <a:pPr lvl="1"/>
            <a:r>
              <a:rPr lang="en-US" dirty="0"/>
              <a:t>Broca’s aphasia – left temporal lobe</a:t>
            </a:r>
          </a:p>
          <a:p>
            <a:r>
              <a:rPr lang="en-US" dirty="0"/>
              <a:t>An elderly patient has a stroke and cannot feel his right hand – where was this stroke likely?</a:t>
            </a:r>
          </a:p>
          <a:p>
            <a:pPr lvl="1"/>
            <a:r>
              <a:rPr lang="en-US" dirty="0"/>
              <a:t>Look at homunculus – likely the left parietal lobe</a:t>
            </a:r>
            <a:endParaRPr lang="en-AU" dirty="0"/>
          </a:p>
        </p:txBody>
      </p:sp>
      <p:sp>
        <p:nvSpPr>
          <p:cNvPr id="4" name="Content Placeholder 3">
            <a:extLst>
              <a:ext uri="{FF2B5EF4-FFF2-40B4-BE49-F238E27FC236}">
                <a16:creationId xmlns:a16="http://schemas.microsoft.com/office/drawing/2014/main" id="{9E64045E-12DE-4C4C-A384-2E4D0A606B36}"/>
              </a:ext>
            </a:extLst>
          </p:cNvPr>
          <p:cNvSpPr>
            <a:spLocks noGrp="1"/>
          </p:cNvSpPr>
          <p:nvPr>
            <p:ph sz="half" idx="11"/>
          </p:nvPr>
        </p:nvSpPr>
        <p:spPr/>
        <p:txBody>
          <a:bodyPr/>
          <a:lstStyle/>
          <a:p>
            <a:endParaRPr lang="en-AU"/>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126DE8D-641E-4FD3-8C90-D2168631CEF1}"/>
                  </a:ext>
                </a:extLst>
              </p14:cNvPr>
              <p14:cNvContentPartPr/>
              <p14:nvPr/>
            </p14:nvContentPartPr>
            <p14:xfrm>
              <a:off x="1620360" y="1929960"/>
              <a:ext cx="6022080" cy="4913280"/>
            </p14:xfrm>
          </p:contentPart>
        </mc:Choice>
        <mc:Fallback xmlns="">
          <p:pic>
            <p:nvPicPr>
              <p:cNvPr id="5" name="Ink 4">
                <a:extLst>
                  <a:ext uri="{FF2B5EF4-FFF2-40B4-BE49-F238E27FC236}">
                    <a16:creationId xmlns:a16="http://schemas.microsoft.com/office/drawing/2014/main" id="{5126DE8D-641E-4FD3-8C90-D2168631CEF1}"/>
                  </a:ext>
                </a:extLst>
              </p:cNvPr>
              <p:cNvPicPr/>
              <p:nvPr/>
            </p:nvPicPr>
            <p:blipFill>
              <a:blip r:embed="rId3"/>
              <a:stretch>
                <a:fillRect/>
              </a:stretch>
            </p:blipFill>
            <p:spPr>
              <a:xfrm>
                <a:off x="1611000" y="1920600"/>
                <a:ext cx="6040800" cy="4932000"/>
              </a:xfrm>
              <a:prstGeom prst="rect">
                <a:avLst/>
              </a:prstGeom>
            </p:spPr>
          </p:pic>
        </mc:Fallback>
      </mc:AlternateContent>
    </p:spTree>
    <p:extLst>
      <p:ext uri="{BB962C8B-B14F-4D97-AF65-F5344CB8AC3E}">
        <p14:creationId xmlns:p14="http://schemas.microsoft.com/office/powerpoint/2010/main" val="4882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685A-FDE3-487D-803C-AF00C603874E}"/>
              </a:ext>
            </a:extLst>
          </p:cNvPr>
          <p:cNvSpPr>
            <a:spLocks noGrp="1"/>
          </p:cNvSpPr>
          <p:nvPr>
            <p:ph type="title"/>
          </p:nvPr>
        </p:nvSpPr>
        <p:spPr/>
        <p:txBody>
          <a:bodyPr/>
          <a:lstStyle/>
          <a:p>
            <a:r>
              <a:rPr lang="en-US" dirty="0"/>
              <a:t>Forebrain functions</a:t>
            </a:r>
            <a:endParaRPr lang="en-AU" dirty="0"/>
          </a:p>
        </p:txBody>
      </p:sp>
      <p:sp>
        <p:nvSpPr>
          <p:cNvPr id="3" name="Content Placeholder 2">
            <a:extLst>
              <a:ext uri="{FF2B5EF4-FFF2-40B4-BE49-F238E27FC236}">
                <a16:creationId xmlns:a16="http://schemas.microsoft.com/office/drawing/2014/main" id="{4DAC955F-6351-4E03-8F6F-E55EA6E2B322}"/>
              </a:ext>
            </a:extLst>
          </p:cNvPr>
          <p:cNvSpPr>
            <a:spLocks noGrp="1"/>
          </p:cNvSpPr>
          <p:nvPr>
            <p:ph sz="half" idx="10"/>
          </p:nvPr>
        </p:nvSpPr>
        <p:spPr/>
        <p:txBody>
          <a:bodyPr/>
          <a:lstStyle/>
          <a:p>
            <a:pPr algn="l"/>
            <a:r>
              <a:rPr lang="en-US" sz="1800" b="1" i="0" u="none" strike="noStrike" baseline="0" dirty="0">
                <a:latin typeface="TwCenMT-Bold"/>
              </a:rPr>
              <a:t>In the CT brain scans of many elderly patients, you will tend to find </a:t>
            </a:r>
            <a:r>
              <a:rPr lang="en-US" dirty="0">
                <a:latin typeface="TwCenMT-Bold"/>
              </a:rPr>
              <a:t>a </a:t>
            </a:r>
            <a:r>
              <a:rPr lang="en-US" sz="1800" b="1" i="0" u="none" strike="noStrike" baseline="0" dirty="0">
                <a:latin typeface="TwCenMT-Bold"/>
              </a:rPr>
              <a:t>calcified pineal gland. What hormone is primarily regulated by this gland and what does it do?</a:t>
            </a:r>
          </a:p>
          <a:p>
            <a:pPr lvl="1"/>
            <a:r>
              <a:rPr lang="en-AU" b="0" i="0" u="none" strike="noStrike" baseline="0" dirty="0">
                <a:latin typeface="TwCenMT-Regular"/>
              </a:rPr>
              <a:t>Melatonin – regulates sleep/wake </a:t>
            </a:r>
            <a:r>
              <a:rPr lang="en-AU" sz="1800" b="0" i="0" u="none" strike="noStrike" baseline="0" dirty="0">
                <a:latin typeface="TwCenMT-Regular"/>
              </a:rPr>
              <a:t>cycle</a:t>
            </a:r>
          </a:p>
          <a:p>
            <a:pPr algn="l"/>
            <a:r>
              <a:rPr lang="en-US" sz="1800" b="1" i="0" u="none" strike="noStrike" baseline="0" dirty="0">
                <a:latin typeface="TwCenMT-Bold"/>
              </a:rPr>
              <a:t>Which structure in the brain is </a:t>
            </a:r>
            <a:r>
              <a:rPr lang="en-AU" sz="1800" b="1" i="0" u="none" strike="noStrike" baseline="0" dirty="0">
                <a:latin typeface="TwCenMT-Bold"/>
              </a:rPr>
              <a:t>responsible for regulating hormone </a:t>
            </a:r>
            <a:r>
              <a:rPr lang="en-US" sz="1800" b="1" i="0" u="none" strike="noStrike" baseline="0" dirty="0">
                <a:latin typeface="TwCenMT-Bold"/>
              </a:rPr>
              <a:t>release from the pituitary glands?</a:t>
            </a:r>
          </a:p>
          <a:p>
            <a:pPr lvl="1"/>
            <a:r>
              <a:rPr lang="en-AU" b="0" i="0" u="none" strike="noStrike" baseline="0" dirty="0">
                <a:latin typeface="TwCenMT-Regular"/>
              </a:rPr>
              <a:t>Hypothalamus</a:t>
            </a:r>
          </a:p>
        </p:txBody>
      </p:sp>
      <p:sp>
        <p:nvSpPr>
          <p:cNvPr id="4" name="Content Placeholder 3">
            <a:extLst>
              <a:ext uri="{FF2B5EF4-FFF2-40B4-BE49-F238E27FC236}">
                <a16:creationId xmlns:a16="http://schemas.microsoft.com/office/drawing/2014/main" id="{5E472699-6247-4194-9779-4FB6147962B0}"/>
              </a:ext>
            </a:extLst>
          </p:cNvPr>
          <p:cNvSpPr>
            <a:spLocks noGrp="1"/>
          </p:cNvSpPr>
          <p:nvPr>
            <p:ph sz="half" idx="11"/>
          </p:nvPr>
        </p:nvSpPr>
        <p:spPr/>
        <p:txBody>
          <a:bodyPr/>
          <a:lstStyle/>
          <a:p>
            <a:pPr algn="l"/>
            <a:r>
              <a:rPr lang="en-US" sz="1800" b="1" i="0" u="none" strike="noStrike" baseline="0" dirty="0">
                <a:latin typeface="TwCenMT-Bold"/>
              </a:rPr>
              <a:t>Which hormones are released by the </a:t>
            </a:r>
            <a:r>
              <a:rPr lang="en-AU" sz="1800" b="1" i="0" u="none" strike="noStrike" baseline="0" dirty="0">
                <a:latin typeface="TwCenMT-Bold"/>
              </a:rPr>
              <a:t>hypothalamic neurons into the posterior pituitary?</a:t>
            </a:r>
          </a:p>
          <a:p>
            <a:pPr lvl="1"/>
            <a:r>
              <a:rPr lang="en-AU" b="0" i="0" u="none" strike="noStrike" baseline="0" dirty="0">
                <a:latin typeface="TwCenMT-Regular"/>
              </a:rPr>
              <a:t>Oxytocin and ADH</a:t>
            </a:r>
            <a:endParaRPr lang="en-AU" dirty="0"/>
          </a:p>
        </p:txBody>
      </p:sp>
    </p:spTree>
    <p:extLst>
      <p:ext uri="{BB962C8B-B14F-4D97-AF65-F5344CB8AC3E}">
        <p14:creationId xmlns:p14="http://schemas.microsoft.com/office/powerpoint/2010/main" val="172931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theme/theme1.xml><?xml version="1.0" encoding="utf-8"?>
<a:theme xmlns:a="http://schemas.openxmlformats.org/drawingml/2006/main" name="USYD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YD theme" id="{5337AC3B-4893-4C8F-8EC9-CDB05FBCDF0D}" vid="{6B406CF7-A650-4B0A-A812-C4314973B3F0}"/>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USYD theme</Template>
  <TotalTime>0</TotalTime>
  <Words>1053</Words>
  <Application>Microsoft Office PowerPoint</Application>
  <PresentationFormat>On-screen Show (4:3)</PresentationFormat>
  <Paragraphs>123</Paragraphs>
  <Slides>19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Lucida Grande</vt:lpstr>
      <vt:lpstr>Tw Cen MT</vt:lpstr>
      <vt:lpstr>TwCenMT-Bold</vt:lpstr>
      <vt:lpstr>TwCenMT-Regular</vt:lpstr>
      <vt:lpstr>USYD theme</vt:lpstr>
      <vt:lpstr>Master 2</vt:lpstr>
      <vt:lpstr>Ask Weber</vt:lpstr>
      <vt:lpstr>Central Nervous System</vt:lpstr>
      <vt:lpstr>Organisation of the nervous system</vt:lpstr>
      <vt:lpstr>The brain</vt:lpstr>
      <vt:lpstr>The cerebrum (cerebral cortex)</vt:lpstr>
      <vt:lpstr>Lobes of the brain</vt:lpstr>
      <vt:lpstr>What lobe is responsible for this?</vt:lpstr>
      <vt:lpstr>What lobe is responsible for this?</vt:lpstr>
      <vt:lpstr>Forebrain functions</vt:lpstr>
      <vt:lpstr>Forebrain functions</vt:lpstr>
      <vt:lpstr>PowerPoint Presentation</vt:lpstr>
      <vt:lpstr>Cerebellar regions</vt:lpstr>
      <vt:lpstr>Brainstem anatomy</vt:lpstr>
      <vt:lpstr>Spinal cord</vt:lpstr>
      <vt:lpstr>Spinal cord continued</vt:lpstr>
      <vt:lpstr>Decussation</vt:lpstr>
      <vt:lpstr>The dermatome </vt:lpstr>
      <vt:lpstr>Spinal nerves</vt:lpstr>
      <vt:lpstr>Cranial nerves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Weber</dc:title>
  <dc:creator>Weber Liu</dc:creator>
  <cp:lastModifiedBy>Weber Liu</cp:lastModifiedBy>
  <cp:revision>2</cp:revision>
  <dcterms:created xsi:type="dcterms:W3CDTF">2022-04-09T11:08:37Z</dcterms:created>
  <dcterms:modified xsi:type="dcterms:W3CDTF">2022-04-09T11:13:46Z</dcterms:modified>
</cp:coreProperties>
</file>